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1.xml" ContentType="application/vnd.openxmlformats-officedocument.themeOverr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2.xml" ContentType="application/vnd.openxmlformats-officedocument.themeOverr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3.xml" ContentType="application/vnd.openxmlformats-officedocument.themeOverr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4.xml" ContentType="application/vnd.openxmlformats-officedocument.themeOverr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627" r:id="rId2"/>
    <p:sldId id="484" r:id="rId3"/>
    <p:sldId id="546" r:id="rId4"/>
    <p:sldId id="545" r:id="rId5"/>
    <p:sldId id="628" r:id="rId6"/>
    <p:sldId id="619" r:id="rId7"/>
    <p:sldId id="583" r:id="rId8"/>
    <p:sldId id="584" r:id="rId9"/>
    <p:sldId id="585" r:id="rId10"/>
    <p:sldId id="626" r:id="rId11"/>
    <p:sldId id="464" r:id="rId12"/>
    <p:sldId id="574" r:id="rId13"/>
    <p:sldId id="507" r:id="rId14"/>
    <p:sldId id="509" r:id="rId15"/>
    <p:sldId id="62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498" autoAdjust="0"/>
  </p:normalViewPr>
  <p:slideViewPr>
    <p:cSldViewPr snapToGrid="0">
      <p:cViewPr>
        <p:scale>
          <a:sx n="80" d="100"/>
          <a:sy n="80" d="100"/>
        </p:scale>
        <p:origin x="249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269EF-08F8-42EF-AEEC-C882E058102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66BF114-219D-4BCC-831F-24F5EEDA1787}">
      <dgm:prSet phldrT="[Text]" custT="1"/>
      <dgm:spPr/>
      <dgm:t>
        <a:bodyPr/>
        <a:lstStyle/>
        <a:p>
          <a:r>
            <a:rPr lang="en-US" sz="2000" dirty="0"/>
            <a:t>Division of Procurement Services</a:t>
          </a:r>
        </a:p>
      </dgm:t>
    </dgm:pt>
    <dgm:pt modelId="{7BFC8E81-B65E-4742-88EA-DE2BBE05557C}" type="parTrans" cxnId="{31F8DBDD-03DB-44EE-B094-5AB48DFBFE62}">
      <dgm:prSet/>
      <dgm:spPr/>
      <dgm:t>
        <a:bodyPr/>
        <a:lstStyle/>
        <a:p>
          <a:endParaRPr lang="en-US" sz="1800"/>
        </a:p>
      </dgm:t>
    </dgm:pt>
    <dgm:pt modelId="{74A8BB14-C703-469C-9E02-D5C7BDBE611C}" type="sibTrans" cxnId="{31F8DBDD-03DB-44EE-B094-5AB48DFBFE62}">
      <dgm:prSet/>
      <dgm:spPr/>
      <dgm:t>
        <a:bodyPr/>
        <a:lstStyle/>
        <a:p>
          <a:endParaRPr lang="en-US" sz="1800"/>
        </a:p>
      </dgm:t>
    </dgm:pt>
    <dgm:pt modelId="{7710C750-0D71-4511-A747-A01EBAB02B44}">
      <dgm:prSet phldrT="[Text]" custT="1"/>
      <dgm:spPr/>
      <dgm:t>
        <a:bodyPr/>
        <a:lstStyle/>
        <a:p>
          <a:r>
            <a:rPr lang="en-US" sz="2000" dirty="0"/>
            <a:t>Audit &amp; Certification</a:t>
          </a:r>
        </a:p>
      </dgm:t>
    </dgm:pt>
    <dgm:pt modelId="{074680B5-EA20-48EB-AF6C-8248032A3442}" type="parTrans" cxnId="{7679B73F-2729-453E-B76F-391CF8633E0C}">
      <dgm:prSet/>
      <dgm:spPr/>
      <dgm:t>
        <a:bodyPr/>
        <a:lstStyle/>
        <a:p>
          <a:endParaRPr lang="en-US" sz="1800"/>
        </a:p>
      </dgm:t>
    </dgm:pt>
    <dgm:pt modelId="{949C919E-ECAE-47C4-8905-195422723B0B}" type="sibTrans" cxnId="{7679B73F-2729-453E-B76F-391CF8633E0C}">
      <dgm:prSet/>
      <dgm:spPr/>
      <dgm:t>
        <a:bodyPr/>
        <a:lstStyle/>
        <a:p>
          <a:endParaRPr lang="en-US" sz="1800"/>
        </a:p>
      </dgm:t>
    </dgm:pt>
    <dgm:pt modelId="{D79A8CE6-90AB-46E5-8F13-E09272156308}">
      <dgm:prSet phldrT="[Text]" custT="1"/>
      <dgm:spPr/>
      <dgm:t>
        <a:bodyPr/>
        <a:lstStyle/>
        <a:p>
          <a:r>
            <a:rPr lang="en-US" sz="2000" dirty="0"/>
            <a:t>Office of State Engineer</a:t>
          </a:r>
        </a:p>
      </dgm:t>
    </dgm:pt>
    <dgm:pt modelId="{9FE84B41-66BE-4849-8442-DA7F28544EC0}" type="parTrans" cxnId="{85F8DDA7-F856-4C8F-8977-23BAA6FFF605}">
      <dgm:prSet/>
      <dgm:spPr/>
      <dgm:t>
        <a:bodyPr/>
        <a:lstStyle/>
        <a:p>
          <a:endParaRPr lang="en-US" sz="1800"/>
        </a:p>
      </dgm:t>
    </dgm:pt>
    <dgm:pt modelId="{EC49CFEE-93CB-413A-B682-0976A6050C2E}" type="sibTrans" cxnId="{85F8DDA7-F856-4C8F-8977-23BAA6FFF605}">
      <dgm:prSet/>
      <dgm:spPr/>
      <dgm:t>
        <a:bodyPr/>
        <a:lstStyle/>
        <a:p>
          <a:endParaRPr lang="en-US" sz="1800"/>
        </a:p>
      </dgm:t>
    </dgm:pt>
    <dgm:pt modelId="{C58BEBE1-8240-418B-BDD6-98CC5FF755B9}">
      <dgm:prSet phldrT="[Text]" custT="1"/>
      <dgm:spPr>
        <a:solidFill>
          <a:schemeClr val="accent1"/>
        </a:solidFill>
      </dgm:spPr>
      <dgm:t>
        <a:bodyPr/>
        <a:lstStyle/>
        <a:p>
          <a:r>
            <a:rPr lang="en-US" sz="2000" dirty="0"/>
            <a:t>Office of State Procurement</a:t>
          </a:r>
        </a:p>
      </dgm:t>
    </dgm:pt>
    <dgm:pt modelId="{B09E8D0F-5A81-4B17-8BC2-2A35643E82B7}" type="parTrans" cxnId="{B93C9BA2-3891-4936-B73B-7D610C9C8029}">
      <dgm:prSet/>
      <dgm:spPr/>
      <dgm:t>
        <a:bodyPr/>
        <a:lstStyle/>
        <a:p>
          <a:endParaRPr lang="en-US" sz="1800"/>
        </a:p>
      </dgm:t>
    </dgm:pt>
    <dgm:pt modelId="{4ED9CE7B-A4ED-4118-B789-D033E8AC65C6}" type="sibTrans" cxnId="{B93C9BA2-3891-4936-B73B-7D610C9C8029}">
      <dgm:prSet/>
      <dgm:spPr/>
      <dgm:t>
        <a:bodyPr/>
        <a:lstStyle/>
        <a:p>
          <a:endParaRPr lang="en-US" sz="1800"/>
        </a:p>
      </dgm:t>
    </dgm:pt>
    <dgm:pt modelId="{6733D373-F1AF-48EA-8ACE-4C73ED7B56F1}">
      <dgm:prSet phldrT="[Text]" custT="1"/>
      <dgm:spPr/>
      <dgm:t>
        <a:bodyPr/>
        <a:lstStyle/>
        <a:p>
          <a:r>
            <a:rPr lang="en-US" sz="1800" dirty="0"/>
            <a:t>Business Operations</a:t>
          </a:r>
        </a:p>
      </dgm:t>
    </dgm:pt>
    <dgm:pt modelId="{D6E5D2C1-1C24-458B-B581-53B38126EED3}" type="parTrans" cxnId="{FE2D9156-258A-40D9-AEC3-0E5AEFF22EBD}">
      <dgm:prSet/>
      <dgm:spPr/>
      <dgm:t>
        <a:bodyPr/>
        <a:lstStyle/>
        <a:p>
          <a:endParaRPr lang="en-US" sz="1800"/>
        </a:p>
      </dgm:t>
    </dgm:pt>
    <dgm:pt modelId="{8E28C58E-4B62-4B47-98D3-172CE4B2632A}" type="sibTrans" cxnId="{FE2D9156-258A-40D9-AEC3-0E5AEFF22EBD}">
      <dgm:prSet/>
      <dgm:spPr/>
      <dgm:t>
        <a:bodyPr/>
        <a:lstStyle/>
        <a:p>
          <a:endParaRPr lang="en-US" sz="1800"/>
        </a:p>
      </dgm:t>
    </dgm:pt>
    <dgm:pt modelId="{30C008F0-89E8-4E5C-81E3-702F3E790552}" type="pres">
      <dgm:prSet presAssocID="{F5C269EF-08F8-42EF-AEEC-C882E058102F}" presName="Name0" presStyleCnt="0">
        <dgm:presLayoutVars>
          <dgm:chMax val="1"/>
          <dgm:dir/>
          <dgm:animLvl val="ctr"/>
          <dgm:resizeHandles val="exact"/>
        </dgm:presLayoutVars>
      </dgm:prSet>
      <dgm:spPr/>
    </dgm:pt>
    <dgm:pt modelId="{78928404-B0BB-4EA7-B324-4265C7AD02FB}" type="pres">
      <dgm:prSet presAssocID="{C66BF114-219D-4BCC-831F-24F5EEDA1787}" presName="centerShape" presStyleLbl="node0" presStyleIdx="0" presStyleCnt="1" custScaleX="119181" custScaleY="105079" custLinFactNeighborX="-298" custLinFactNeighborY="308"/>
      <dgm:spPr/>
    </dgm:pt>
    <dgm:pt modelId="{171058E8-6D6C-4995-9AED-AEC7C2835DB4}" type="pres">
      <dgm:prSet presAssocID="{7710C750-0D71-4511-A747-A01EBAB02B44}" presName="node" presStyleLbl="node1" presStyleIdx="0" presStyleCnt="4" custScaleX="170820" custScaleY="106108">
        <dgm:presLayoutVars>
          <dgm:bulletEnabled val="1"/>
        </dgm:presLayoutVars>
      </dgm:prSet>
      <dgm:spPr/>
    </dgm:pt>
    <dgm:pt modelId="{05680415-75A2-442B-B3B8-3123B778E104}" type="pres">
      <dgm:prSet presAssocID="{7710C750-0D71-4511-A747-A01EBAB02B44}" presName="dummy" presStyleCnt="0"/>
      <dgm:spPr/>
    </dgm:pt>
    <dgm:pt modelId="{E9DE1EF9-C7A4-4DA1-B9F9-2C7853A394C6}" type="pres">
      <dgm:prSet presAssocID="{949C919E-ECAE-47C4-8905-195422723B0B}" presName="sibTrans" presStyleLbl="sibTrans2D1" presStyleIdx="0" presStyleCnt="4" custLinFactNeighborX="1120" custLinFactNeighborY="301"/>
      <dgm:spPr/>
    </dgm:pt>
    <dgm:pt modelId="{A87FB584-5B80-4FBB-9FA1-8CA3E2E8037E}" type="pres">
      <dgm:prSet presAssocID="{D79A8CE6-90AB-46E5-8F13-E09272156308}" presName="node" presStyleLbl="node1" presStyleIdx="1" presStyleCnt="4" custScaleX="121634" custScaleY="108268" custRadScaleRad="116419" custRadScaleInc="1012">
        <dgm:presLayoutVars>
          <dgm:bulletEnabled val="1"/>
        </dgm:presLayoutVars>
      </dgm:prSet>
      <dgm:spPr/>
    </dgm:pt>
    <dgm:pt modelId="{8585FA65-A8B1-4884-9BB0-0A08045881EA}" type="pres">
      <dgm:prSet presAssocID="{D79A8CE6-90AB-46E5-8F13-E09272156308}" presName="dummy" presStyleCnt="0"/>
      <dgm:spPr/>
    </dgm:pt>
    <dgm:pt modelId="{94EAD5C7-BFA2-4B93-B910-F2537031DFE5}" type="pres">
      <dgm:prSet presAssocID="{EC49CFEE-93CB-413A-B682-0976A6050C2E}" presName="sibTrans" presStyleLbl="sibTrans2D1" presStyleIdx="1" presStyleCnt="4"/>
      <dgm:spPr/>
    </dgm:pt>
    <dgm:pt modelId="{7ECEE831-FE5F-4BE2-AAD1-467B855508B2}" type="pres">
      <dgm:prSet presAssocID="{C58BEBE1-8240-418B-BDD6-98CC5FF755B9}" presName="node" presStyleLbl="node1" presStyleIdx="2" presStyleCnt="4" custScaleX="180189" custScaleY="109845">
        <dgm:presLayoutVars>
          <dgm:bulletEnabled val="1"/>
        </dgm:presLayoutVars>
      </dgm:prSet>
      <dgm:spPr/>
    </dgm:pt>
    <dgm:pt modelId="{1E79D862-17D8-478B-8082-E15181107B2D}" type="pres">
      <dgm:prSet presAssocID="{C58BEBE1-8240-418B-BDD6-98CC5FF755B9}" presName="dummy" presStyleCnt="0"/>
      <dgm:spPr/>
    </dgm:pt>
    <dgm:pt modelId="{6E49C652-62E2-4ED2-9D3C-324DDD024547}" type="pres">
      <dgm:prSet presAssocID="{4ED9CE7B-A4ED-4118-B789-D033E8AC65C6}" presName="sibTrans" presStyleLbl="sibTrans2D1" presStyleIdx="2" presStyleCnt="4"/>
      <dgm:spPr/>
    </dgm:pt>
    <dgm:pt modelId="{B296DA8E-1BFB-4990-841E-3A06B0DE410A}" type="pres">
      <dgm:prSet presAssocID="{6733D373-F1AF-48EA-8ACE-4C73ED7B56F1}" presName="node" presStyleLbl="node1" presStyleIdx="3" presStyleCnt="4" custScaleX="131045" custScaleY="118828" custRadScaleRad="111900" custRadScaleInc="-1052">
        <dgm:presLayoutVars>
          <dgm:bulletEnabled val="1"/>
        </dgm:presLayoutVars>
      </dgm:prSet>
      <dgm:spPr/>
    </dgm:pt>
    <dgm:pt modelId="{70EF4975-CD08-4E05-A8CD-B04AD77F7AE6}" type="pres">
      <dgm:prSet presAssocID="{6733D373-F1AF-48EA-8ACE-4C73ED7B56F1}" presName="dummy" presStyleCnt="0"/>
      <dgm:spPr/>
    </dgm:pt>
    <dgm:pt modelId="{2654360D-28DD-426E-B080-877A3E0B2FE4}" type="pres">
      <dgm:prSet presAssocID="{8E28C58E-4B62-4B47-98D3-172CE4B2632A}" presName="sibTrans" presStyleLbl="sibTrans2D1" presStyleIdx="3" presStyleCnt="4"/>
      <dgm:spPr/>
    </dgm:pt>
  </dgm:ptLst>
  <dgm:cxnLst>
    <dgm:cxn modelId="{9DEF2701-6893-48FB-A812-A4ECB15DE286}" type="presOf" srcId="{D79A8CE6-90AB-46E5-8F13-E09272156308}" destId="{A87FB584-5B80-4FBB-9FA1-8CA3E2E8037E}" srcOrd="0" destOrd="0" presId="urn:microsoft.com/office/officeart/2005/8/layout/radial6"/>
    <dgm:cxn modelId="{7679B73F-2729-453E-B76F-391CF8633E0C}" srcId="{C66BF114-219D-4BCC-831F-24F5EEDA1787}" destId="{7710C750-0D71-4511-A747-A01EBAB02B44}" srcOrd="0" destOrd="0" parTransId="{074680B5-EA20-48EB-AF6C-8248032A3442}" sibTransId="{949C919E-ECAE-47C4-8905-195422723B0B}"/>
    <dgm:cxn modelId="{C176F45D-17E0-4ECF-9365-321390B3C8FE}" type="presOf" srcId="{EC49CFEE-93CB-413A-B682-0976A6050C2E}" destId="{94EAD5C7-BFA2-4B93-B910-F2537031DFE5}" srcOrd="0" destOrd="0" presId="urn:microsoft.com/office/officeart/2005/8/layout/radial6"/>
    <dgm:cxn modelId="{5854BD42-ED0C-488E-BE3B-23BCF78B908C}" type="presOf" srcId="{C58BEBE1-8240-418B-BDD6-98CC5FF755B9}" destId="{7ECEE831-FE5F-4BE2-AAD1-467B855508B2}" srcOrd="0" destOrd="0" presId="urn:microsoft.com/office/officeart/2005/8/layout/radial6"/>
    <dgm:cxn modelId="{248C4A72-12FA-426E-A84D-F5B2ECCB3EA3}" type="presOf" srcId="{4ED9CE7B-A4ED-4118-B789-D033E8AC65C6}" destId="{6E49C652-62E2-4ED2-9D3C-324DDD024547}" srcOrd="0" destOrd="0" presId="urn:microsoft.com/office/officeart/2005/8/layout/radial6"/>
    <dgm:cxn modelId="{FE2D9156-258A-40D9-AEC3-0E5AEFF22EBD}" srcId="{C66BF114-219D-4BCC-831F-24F5EEDA1787}" destId="{6733D373-F1AF-48EA-8ACE-4C73ED7B56F1}" srcOrd="3" destOrd="0" parTransId="{D6E5D2C1-1C24-458B-B581-53B38126EED3}" sibTransId="{8E28C58E-4B62-4B47-98D3-172CE4B2632A}"/>
    <dgm:cxn modelId="{EB565C58-C114-41E7-9AF5-99D338250A20}" type="presOf" srcId="{C66BF114-219D-4BCC-831F-24F5EEDA1787}" destId="{78928404-B0BB-4EA7-B324-4265C7AD02FB}" srcOrd="0" destOrd="0" presId="urn:microsoft.com/office/officeart/2005/8/layout/radial6"/>
    <dgm:cxn modelId="{5148CF5A-6FC0-4958-96F1-1016BCAE9958}" type="presOf" srcId="{7710C750-0D71-4511-A747-A01EBAB02B44}" destId="{171058E8-6D6C-4995-9AED-AEC7C2835DB4}" srcOrd="0" destOrd="0" presId="urn:microsoft.com/office/officeart/2005/8/layout/radial6"/>
    <dgm:cxn modelId="{B93C9BA2-3891-4936-B73B-7D610C9C8029}" srcId="{C66BF114-219D-4BCC-831F-24F5EEDA1787}" destId="{C58BEBE1-8240-418B-BDD6-98CC5FF755B9}" srcOrd="2" destOrd="0" parTransId="{B09E8D0F-5A81-4B17-8BC2-2A35643E82B7}" sibTransId="{4ED9CE7B-A4ED-4118-B789-D033E8AC65C6}"/>
    <dgm:cxn modelId="{85F8DDA7-F856-4C8F-8977-23BAA6FFF605}" srcId="{C66BF114-219D-4BCC-831F-24F5EEDA1787}" destId="{D79A8CE6-90AB-46E5-8F13-E09272156308}" srcOrd="1" destOrd="0" parTransId="{9FE84B41-66BE-4849-8442-DA7F28544EC0}" sibTransId="{EC49CFEE-93CB-413A-B682-0976A6050C2E}"/>
    <dgm:cxn modelId="{DBAFEFC3-E261-4924-AD9C-0B6A7B1AF974}" type="presOf" srcId="{8E28C58E-4B62-4B47-98D3-172CE4B2632A}" destId="{2654360D-28DD-426E-B080-877A3E0B2FE4}" srcOrd="0" destOrd="0" presId="urn:microsoft.com/office/officeart/2005/8/layout/radial6"/>
    <dgm:cxn modelId="{7B0C2DD6-23C4-4198-AC6B-6005A9348BAF}" type="presOf" srcId="{6733D373-F1AF-48EA-8ACE-4C73ED7B56F1}" destId="{B296DA8E-1BFB-4990-841E-3A06B0DE410A}" srcOrd="0" destOrd="0" presId="urn:microsoft.com/office/officeart/2005/8/layout/radial6"/>
    <dgm:cxn modelId="{E4A758DC-4A8A-4996-AC5D-8B0C9B2150B6}" type="presOf" srcId="{949C919E-ECAE-47C4-8905-195422723B0B}" destId="{E9DE1EF9-C7A4-4DA1-B9F9-2C7853A394C6}" srcOrd="0" destOrd="0" presId="urn:microsoft.com/office/officeart/2005/8/layout/radial6"/>
    <dgm:cxn modelId="{31F8DBDD-03DB-44EE-B094-5AB48DFBFE62}" srcId="{F5C269EF-08F8-42EF-AEEC-C882E058102F}" destId="{C66BF114-219D-4BCC-831F-24F5EEDA1787}" srcOrd="0" destOrd="0" parTransId="{7BFC8E81-B65E-4742-88EA-DE2BBE05557C}" sibTransId="{74A8BB14-C703-469C-9E02-D5C7BDBE611C}"/>
    <dgm:cxn modelId="{3C6759DE-DD6E-48F3-BA72-D4178C000BD1}" type="presOf" srcId="{F5C269EF-08F8-42EF-AEEC-C882E058102F}" destId="{30C008F0-89E8-4E5C-81E3-702F3E790552}" srcOrd="0" destOrd="0" presId="urn:microsoft.com/office/officeart/2005/8/layout/radial6"/>
    <dgm:cxn modelId="{7B5C5C26-9B4B-4346-AEB8-5E1F0F364FEF}" type="presParOf" srcId="{30C008F0-89E8-4E5C-81E3-702F3E790552}" destId="{78928404-B0BB-4EA7-B324-4265C7AD02FB}" srcOrd="0" destOrd="0" presId="urn:microsoft.com/office/officeart/2005/8/layout/radial6"/>
    <dgm:cxn modelId="{B70F4EA2-ECA6-4414-94EB-36572A5BA7F5}" type="presParOf" srcId="{30C008F0-89E8-4E5C-81E3-702F3E790552}" destId="{171058E8-6D6C-4995-9AED-AEC7C2835DB4}" srcOrd="1" destOrd="0" presId="urn:microsoft.com/office/officeart/2005/8/layout/radial6"/>
    <dgm:cxn modelId="{F7DC0D4C-D20F-44C1-8153-B80A85409210}" type="presParOf" srcId="{30C008F0-89E8-4E5C-81E3-702F3E790552}" destId="{05680415-75A2-442B-B3B8-3123B778E104}" srcOrd="2" destOrd="0" presId="urn:microsoft.com/office/officeart/2005/8/layout/radial6"/>
    <dgm:cxn modelId="{486D5C5F-7CA0-4BFA-BBEB-C307B8A7A17C}" type="presParOf" srcId="{30C008F0-89E8-4E5C-81E3-702F3E790552}" destId="{E9DE1EF9-C7A4-4DA1-B9F9-2C7853A394C6}" srcOrd="3" destOrd="0" presId="urn:microsoft.com/office/officeart/2005/8/layout/radial6"/>
    <dgm:cxn modelId="{D77F2463-7DD9-4BA6-B1D0-3D097DC97EE4}" type="presParOf" srcId="{30C008F0-89E8-4E5C-81E3-702F3E790552}" destId="{A87FB584-5B80-4FBB-9FA1-8CA3E2E8037E}" srcOrd="4" destOrd="0" presId="urn:microsoft.com/office/officeart/2005/8/layout/radial6"/>
    <dgm:cxn modelId="{838345A3-BC95-4210-AA81-ED89F70892E8}" type="presParOf" srcId="{30C008F0-89E8-4E5C-81E3-702F3E790552}" destId="{8585FA65-A8B1-4884-9BB0-0A08045881EA}" srcOrd="5" destOrd="0" presId="urn:microsoft.com/office/officeart/2005/8/layout/radial6"/>
    <dgm:cxn modelId="{A0AA0A27-6555-4A47-A285-38875523B1B2}" type="presParOf" srcId="{30C008F0-89E8-4E5C-81E3-702F3E790552}" destId="{94EAD5C7-BFA2-4B93-B910-F2537031DFE5}" srcOrd="6" destOrd="0" presId="urn:microsoft.com/office/officeart/2005/8/layout/radial6"/>
    <dgm:cxn modelId="{99C2C5ED-9BEA-4777-9ADE-FB89A5D8B2C2}" type="presParOf" srcId="{30C008F0-89E8-4E5C-81E3-702F3E790552}" destId="{7ECEE831-FE5F-4BE2-AAD1-467B855508B2}" srcOrd="7" destOrd="0" presId="urn:microsoft.com/office/officeart/2005/8/layout/radial6"/>
    <dgm:cxn modelId="{3621EBB5-5999-44B0-BF67-87E7084142A8}" type="presParOf" srcId="{30C008F0-89E8-4E5C-81E3-702F3E790552}" destId="{1E79D862-17D8-478B-8082-E15181107B2D}" srcOrd="8" destOrd="0" presId="urn:microsoft.com/office/officeart/2005/8/layout/radial6"/>
    <dgm:cxn modelId="{FBE79217-7B76-443B-ABB4-996BAA3E1FAD}" type="presParOf" srcId="{30C008F0-89E8-4E5C-81E3-702F3E790552}" destId="{6E49C652-62E2-4ED2-9D3C-324DDD024547}" srcOrd="9" destOrd="0" presId="urn:microsoft.com/office/officeart/2005/8/layout/radial6"/>
    <dgm:cxn modelId="{5DF0FED1-8B62-40A1-91E6-1EAD59A97D6A}" type="presParOf" srcId="{30C008F0-89E8-4E5C-81E3-702F3E790552}" destId="{B296DA8E-1BFB-4990-841E-3A06B0DE410A}" srcOrd="10" destOrd="0" presId="urn:microsoft.com/office/officeart/2005/8/layout/radial6"/>
    <dgm:cxn modelId="{CDAB9FAC-7871-415E-A4CC-3AC3BC8B3BA9}" type="presParOf" srcId="{30C008F0-89E8-4E5C-81E3-702F3E790552}" destId="{70EF4975-CD08-4E05-A8CD-B04AD77F7AE6}" srcOrd="11" destOrd="0" presId="urn:microsoft.com/office/officeart/2005/8/layout/radial6"/>
    <dgm:cxn modelId="{FBD44390-D0D4-4BC8-8B2C-E8333D5D1854}" type="presParOf" srcId="{30C008F0-89E8-4E5C-81E3-702F3E790552}" destId="{2654360D-28DD-426E-B080-877A3E0B2FE4}"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A29D5-F6BD-493D-9DE6-683C0903731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7E5B9ED-FCF8-40FD-A9AE-47698C421512}">
      <dgm:prSet custT="1"/>
      <dgm:spPr/>
      <dgm:t>
        <a:bodyPr/>
        <a:lstStyle/>
        <a:p>
          <a:pPr algn="ctr"/>
          <a:endParaRPr lang="en-US" sz="3200" b="1" dirty="0"/>
        </a:p>
      </dgm:t>
    </dgm:pt>
    <dgm:pt modelId="{5397E5D8-DCD2-4BAC-A5B3-496A6D3F9FA2}" type="parTrans" cxnId="{D10AE269-CDA9-4450-AC8E-AE687B4C8DFB}">
      <dgm:prSet/>
      <dgm:spPr/>
      <dgm:t>
        <a:bodyPr/>
        <a:lstStyle/>
        <a:p>
          <a:endParaRPr lang="en-US"/>
        </a:p>
      </dgm:t>
    </dgm:pt>
    <dgm:pt modelId="{4B4A691F-9B7E-49F2-B4A9-6C074BF68D9B}" type="sibTrans" cxnId="{D10AE269-CDA9-4450-AC8E-AE687B4C8DFB}">
      <dgm:prSet/>
      <dgm:spPr/>
      <dgm:t>
        <a:bodyPr/>
        <a:lstStyle/>
        <a:p>
          <a:endParaRPr lang="en-US"/>
        </a:p>
      </dgm:t>
    </dgm:pt>
    <dgm:pt modelId="{08748F6E-7D20-4D1D-825A-01358D705368}">
      <dgm:prSet custT="1"/>
      <dgm:spPr/>
      <dgm:t>
        <a:bodyPr/>
        <a:lstStyle/>
        <a:p>
          <a:pPr algn="ctr"/>
          <a:r>
            <a:rPr lang="en-US" sz="2400" dirty="0">
              <a:solidFill>
                <a:schemeClr val="accent1">
                  <a:lumMod val="50000"/>
                </a:schemeClr>
              </a:solidFill>
            </a:rPr>
            <a:t>Competitive Sealed Bidding</a:t>
          </a:r>
        </a:p>
      </dgm:t>
    </dgm:pt>
    <dgm:pt modelId="{DD0114DF-53FE-4A50-A20B-FD20C86EF79C}" type="parTrans" cxnId="{3D7D5D16-73E1-4735-AC72-9C9589A5A3DD}">
      <dgm:prSet/>
      <dgm:spPr/>
      <dgm:t>
        <a:bodyPr/>
        <a:lstStyle/>
        <a:p>
          <a:endParaRPr lang="en-US"/>
        </a:p>
      </dgm:t>
    </dgm:pt>
    <dgm:pt modelId="{F877A95C-3D8C-4F7A-8D0F-3B3EFC92C7F3}" type="sibTrans" cxnId="{3D7D5D16-73E1-4735-AC72-9C9589A5A3DD}">
      <dgm:prSet/>
      <dgm:spPr/>
      <dgm:t>
        <a:bodyPr/>
        <a:lstStyle/>
        <a:p>
          <a:endParaRPr lang="en-US"/>
        </a:p>
      </dgm:t>
    </dgm:pt>
    <dgm:pt modelId="{87A7C0CB-1164-4B80-8DFE-03DB494C7C94}">
      <dgm:prSet custT="1"/>
      <dgm:spPr/>
      <dgm:t>
        <a:bodyPr/>
        <a:lstStyle/>
        <a:p>
          <a:pPr algn="ctr"/>
          <a:r>
            <a:rPr lang="en-US" sz="2400" dirty="0">
              <a:solidFill>
                <a:schemeClr val="accent1">
                  <a:lumMod val="50000"/>
                </a:schemeClr>
              </a:solidFill>
            </a:rPr>
            <a:t>Competitive Negotiations</a:t>
          </a:r>
        </a:p>
      </dgm:t>
    </dgm:pt>
    <dgm:pt modelId="{0AEA87D0-32BF-42F5-AC74-8BB3B33A2B01}" type="parTrans" cxnId="{0801C0FD-C67C-466D-AA57-20B0723246F6}">
      <dgm:prSet/>
      <dgm:spPr/>
      <dgm:t>
        <a:bodyPr/>
        <a:lstStyle/>
        <a:p>
          <a:endParaRPr lang="en-US"/>
        </a:p>
      </dgm:t>
    </dgm:pt>
    <dgm:pt modelId="{FF748753-312E-4506-B2E7-A6ACBF20E914}" type="sibTrans" cxnId="{0801C0FD-C67C-466D-AA57-20B0723246F6}">
      <dgm:prSet/>
      <dgm:spPr/>
      <dgm:t>
        <a:bodyPr/>
        <a:lstStyle/>
        <a:p>
          <a:endParaRPr lang="en-US"/>
        </a:p>
      </dgm:t>
    </dgm:pt>
    <dgm:pt modelId="{1FA71DE3-12A9-4B02-AF94-0F766A65BC55}">
      <dgm:prSet custT="1"/>
      <dgm:spPr/>
      <dgm:t>
        <a:bodyPr/>
        <a:lstStyle/>
        <a:p>
          <a:pPr algn="ctr"/>
          <a:endParaRPr lang="en-US" sz="3200" b="0" i="1" dirty="0"/>
        </a:p>
      </dgm:t>
    </dgm:pt>
    <dgm:pt modelId="{3D32FEDE-2067-4656-A234-9C45076933FA}" type="parTrans" cxnId="{35D2BC19-7C95-4865-B76B-4078C3E1AAD6}">
      <dgm:prSet/>
      <dgm:spPr/>
      <dgm:t>
        <a:bodyPr/>
        <a:lstStyle/>
        <a:p>
          <a:endParaRPr lang="en-US"/>
        </a:p>
      </dgm:t>
    </dgm:pt>
    <dgm:pt modelId="{C70D031C-951C-4110-AD06-D867A1D738BD}" type="sibTrans" cxnId="{35D2BC19-7C95-4865-B76B-4078C3E1AAD6}">
      <dgm:prSet/>
      <dgm:spPr/>
      <dgm:t>
        <a:bodyPr/>
        <a:lstStyle/>
        <a:p>
          <a:endParaRPr lang="en-US"/>
        </a:p>
      </dgm:t>
    </dgm:pt>
    <dgm:pt modelId="{7D9DF319-3738-440F-84C2-CF19EFDE102F}">
      <dgm:prSet custT="1"/>
      <dgm:spPr/>
      <dgm:t>
        <a:bodyPr/>
        <a:lstStyle/>
        <a:p>
          <a:pPr algn="ctr"/>
          <a:r>
            <a:rPr lang="en-US" sz="2400" dirty="0">
              <a:solidFill>
                <a:schemeClr val="accent1">
                  <a:lumMod val="50000"/>
                </a:schemeClr>
              </a:solidFill>
            </a:rPr>
            <a:t>Competitive Fixed Price Bidding</a:t>
          </a:r>
        </a:p>
      </dgm:t>
    </dgm:pt>
    <dgm:pt modelId="{EB6D2033-22FD-4ADB-8466-37B19D984E30}" type="parTrans" cxnId="{C1C7808C-2949-4F72-9062-2F2658F1EBD3}">
      <dgm:prSet/>
      <dgm:spPr/>
      <dgm:t>
        <a:bodyPr/>
        <a:lstStyle/>
        <a:p>
          <a:endParaRPr lang="en-US"/>
        </a:p>
      </dgm:t>
    </dgm:pt>
    <dgm:pt modelId="{D5BAF8B9-1EE1-4779-B3B5-FC3F285DE669}" type="sibTrans" cxnId="{C1C7808C-2949-4F72-9062-2F2658F1EBD3}">
      <dgm:prSet/>
      <dgm:spPr/>
      <dgm:t>
        <a:bodyPr/>
        <a:lstStyle/>
        <a:p>
          <a:endParaRPr lang="en-US"/>
        </a:p>
      </dgm:t>
    </dgm:pt>
    <dgm:pt modelId="{B9DA25FB-982A-4D1C-895A-BB5618AE88DE}">
      <dgm:prSet custT="1"/>
      <dgm:spPr/>
      <dgm:t>
        <a:bodyPr/>
        <a:lstStyle/>
        <a:p>
          <a:pPr algn="ctr"/>
          <a:r>
            <a:rPr lang="en-US" sz="2400" dirty="0">
              <a:solidFill>
                <a:schemeClr val="accent1">
                  <a:lumMod val="50000"/>
                </a:schemeClr>
              </a:solidFill>
            </a:rPr>
            <a:t>Competitive Best Value Bidding</a:t>
          </a:r>
        </a:p>
      </dgm:t>
    </dgm:pt>
    <dgm:pt modelId="{B1556F18-B9D3-4431-9302-EB78CA573AE0}" type="parTrans" cxnId="{26158280-BEE8-4204-8BBA-E0DE4F8C14C8}">
      <dgm:prSet/>
      <dgm:spPr/>
      <dgm:t>
        <a:bodyPr/>
        <a:lstStyle/>
        <a:p>
          <a:endParaRPr lang="en-US"/>
        </a:p>
      </dgm:t>
    </dgm:pt>
    <dgm:pt modelId="{4E51BDA0-5389-4D08-A2EF-84E0B74A707E}" type="sibTrans" cxnId="{26158280-BEE8-4204-8BBA-E0DE4F8C14C8}">
      <dgm:prSet/>
      <dgm:spPr/>
      <dgm:t>
        <a:bodyPr/>
        <a:lstStyle/>
        <a:p>
          <a:endParaRPr lang="en-US"/>
        </a:p>
      </dgm:t>
    </dgm:pt>
    <dgm:pt modelId="{5E807DBF-A206-4E38-9DB8-2A5675A0798A}">
      <dgm:prSet custT="1"/>
      <dgm:spPr/>
      <dgm:t>
        <a:bodyPr/>
        <a:lstStyle/>
        <a:p>
          <a:pPr algn="ctr"/>
          <a:r>
            <a:rPr lang="en-US" sz="2400" dirty="0">
              <a:solidFill>
                <a:schemeClr val="accent1">
                  <a:lumMod val="50000"/>
                </a:schemeClr>
              </a:solidFill>
            </a:rPr>
            <a:t>Competitive Online Bidding</a:t>
          </a:r>
        </a:p>
      </dgm:t>
    </dgm:pt>
    <dgm:pt modelId="{61397163-D89D-4F2D-AB7F-A70B7F6AAF4D}" type="parTrans" cxnId="{C7070CD3-B8B2-4AA7-9A0D-896CD65B2594}">
      <dgm:prSet/>
      <dgm:spPr/>
      <dgm:t>
        <a:bodyPr/>
        <a:lstStyle/>
        <a:p>
          <a:endParaRPr lang="en-US"/>
        </a:p>
      </dgm:t>
    </dgm:pt>
    <dgm:pt modelId="{A7B4ADBF-D416-43D7-9EB8-00D4B641F648}" type="sibTrans" cxnId="{C7070CD3-B8B2-4AA7-9A0D-896CD65B2594}">
      <dgm:prSet/>
      <dgm:spPr/>
      <dgm:t>
        <a:bodyPr/>
        <a:lstStyle/>
        <a:p>
          <a:endParaRPr lang="en-US"/>
        </a:p>
      </dgm:t>
    </dgm:pt>
    <dgm:pt modelId="{FF91D76F-8BE0-4E4C-89C5-D5C939A7FE89}">
      <dgm:prSet custT="1"/>
      <dgm:spPr/>
      <dgm:t>
        <a:bodyPr/>
        <a:lstStyle/>
        <a:p>
          <a:pPr algn="ctr"/>
          <a:r>
            <a:rPr lang="en-US" sz="2400" dirty="0">
              <a:solidFill>
                <a:schemeClr val="accent1">
                  <a:lumMod val="50000"/>
                </a:schemeClr>
              </a:solidFill>
            </a:rPr>
            <a:t>Competitive Sealed Proposals</a:t>
          </a:r>
        </a:p>
      </dgm:t>
    </dgm:pt>
    <dgm:pt modelId="{9346D287-D770-4E4F-A955-191B4AAF3A1F}" type="parTrans" cxnId="{156C86D5-049D-44CD-AB99-93563C5879A3}">
      <dgm:prSet/>
      <dgm:spPr/>
      <dgm:t>
        <a:bodyPr/>
        <a:lstStyle/>
        <a:p>
          <a:endParaRPr lang="en-US"/>
        </a:p>
      </dgm:t>
    </dgm:pt>
    <dgm:pt modelId="{0ECCEC4E-40B6-4FCF-A48D-1B1D5096C5E6}" type="sibTrans" cxnId="{156C86D5-049D-44CD-AB99-93563C5879A3}">
      <dgm:prSet/>
      <dgm:spPr/>
      <dgm:t>
        <a:bodyPr/>
        <a:lstStyle/>
        <a:p>
          <a:endParaRPr lang="en-US"/>
        </a:p>
      </dgm:t>
    </dgm:pt>
    <dgm:pt modelId="{2B8CA3D0-9699-4ABF-A90D-415AA605E265}" type="pres">
      <dgm:prSet presAssocID="{AACA29D5-F6BD-493D-9DE6-683C09037319}" presName="vert0" presStyleCnt="0">
        <dgm:presLayoutVars>
          <dgm:dir/>
          <dgm:animOne val="branch"/>
          <dgm:animLvl val="lvl"/>
        </dgm:presLayoutVars>
      </dgm:prSet>
      <dgm:spPr/>
    </dgm:pt>
    <dgm:pt modelId="{85D58EC5-CAA6-4594-BA61-9BA933F5CD6E}" type="pres">
      <dgm:prSet presAssocID="{87E5B9ED-FCF8-40FD-A9AE-47698C421512}" presName="thickLine" presStyleLbl="alignNode1" presStyleIdx="0" presStyleCnt="8"/>
      <dgm:spPr/>
    </dgm:pt>
    <dgm:pt modelId="{64BCD523-B0B3-4C3C-9E65-B27447969F60}" type="pres">
      <dgm:prSet presAssocID="{87E5B9ED-FCF8-40FD-A9AE-47698C421512}" presName="horz1" presStyleCnt="0"/>
      <dgm:spPr/>
    </dgm:pt>
    <dgm:pt modelId="{EC3E5FDF-8336-4126-B960-291D18D4E9A6}" type="pres">
      <dgm:prSet presAssocID="{87E5B9ED-FCF8-40FD-A9AE-47698C421512}" presName="tx1" presStyleLbl="revTx" presStyleIdx="0" presStyleCnt="8"/>
      <dgm:spPr/>
    </dgm:pt>
    <dgm:pt modelId="{AE439E3D-CE10-4901-A867-E6F69F59967C}" type="pres">
      <dgm:prSet presAssocID="{87E5B9ED-FCF8-40FD-A9AE-47698C421512}" presName="vert1" presStyleCnt="0"/>
      <dgm:spPr/>
    </dgm:pt>
    <dgm:pt modelId="{7EC56E63-830F-4CB9-A4F2-4A8159B3F0B4}" type="pres">
      <dgm:prSet presAssocID="{08748F6E-7D20-4D1D-825A-01358D705368}" presName="thickLine" presStyleLbl="alignNode1" presStyleIdx="1" presStyleCnt="8"/>
      <dgm:spPr/>
    </dgm:pt>
    <dgm:pt modelId="{1E1186F3-480E-4209-8DA9-E599AEB08837}" type="pres">
      <dgm:prSet presAssocID="{08748F6E-7D20-4D1D-825A-01358D705368}" presName="horz1" presStyleCnt="0"/>
      <dgm:spPr/>
    </dgm:pt>
    <dgm:pt modelId="{61F59DB2-3CB0-427B-87EC-513966F882B9}" type="pres">
      <dgm:prSet presAssocID="{08748F6E-7D20-4D1D-825A-01358D705368}" presName="tx1" presStyleLbl="revTx" presStyleIdx="1" presStyleCnt="8"/>
      <dgm:spPr/>
    </dgm:pt>
    <dgm:pt modelId="{570C9B18-561A-4AB4-B534-CFFB58B4BDC7}" type="pres">
      <dgm:prSet presAssocID="{08748F6E-7D20-4D1D-825A-01358D705368}" presName="vert1" presStyleCnt="0"/>
      <dgm:spPr/>
    </dgm:pt>
    <dgm:pt modelId="{D267BFB8-6081-4AA7-BAFD-4B98485E490D}" type="pres">
      <dgm:prSet presAssocID="{7D9DF319-3738-440F-84C2-CF19EFDE102F}" presName="thickLine" presStyleLbl="alignNode1" presStyleIdx="2" presStyleCnt="8"/>
      <dgm:spPr/>
    </dgm:pt>
    <dgm:pt modelId="{6D0DB652-5E83-4FFB-A712-6397182AB446}" type="pres">
      <dgm:prSet presAssocID="{7D9DF319-3738-440F-84C2-CF19EFDE102F}" presName="horz1" presStyleCnt="0"/>
      <dgm:spPr/>
    </dgm:pt>
    <dgm:pt modelId="{52D7B987-69AC-4A92-92B1-7CDB67C52941}" type="pres">
      <dgm:prSet presAssocID="{7D9DF319-3738-440F-84C2-CF19EFDE102F}" presName="tx1" presStyleLbl="revTx" presStyleIdx="2" presStyleCnt="8"/>
      <dgm:spPr/>
    </dgm:pt>
    <dgm:pt modelId="{8DEE2EEC-9B45-4891-9772-4DB25E065F09}" type="pres">
      <dgm:prSet presAssocID="{7D9DF319-3738-440F-84C2-CF19EFDE102F}" presName="vert1" presStyleCnt="0"/>
      <dgm:spPr/>
    </dgm:pt>
    <dgm:pt modelId="{3A1DBAEF-D494-4EED-9AC0-828B089C3ECF}" type="pres">
      <dgm:prSet presAssocID="{B9DA25FB-982A-4D1C-895A-BB5618AE88DE}" presName="thickLine" presStyleLbl="alignNode1" presStyleIdx="3" presStyleCnt="8"/>
      <dgm:spPr/>
    </dgm:pt>
    <dgm:pt modelId="{811635FA-9FF0-461F-B0AD-92E8CF782838}" type="pres">
      <dgm:prSet presAssocID="{B9DA25FB-982A-4D1C-895A-BB5618AE88DE}" presName="horz1" presStyleCnt="0"/>
      <dgm:spPr/>
    </dgm:pt>
    <dgm:pt modelId="{E513439B-77DA-4481-B4DF-F8E6E7F40C35}" type="pres">
      <dgm:prSet presAssocID="{B9DA25FB-982A-4D1C-895A-BB5618AE88DE}" presName="tx1" presStyleLbl="revTx" presStyleIdx="3" presStyleCnt="8"/>
      <dgm:spPr/>
    </dgm:pt>
    <dgm:pt modelId="{E3E69D9D-770C-40AF-A880-DBDAA234EBD1}" type="pres">
      <dgm:prSet presAssocID="{B9DA25FB-982A-4D1C-895A-BB5618AE88DE}" presName="vert1" presStyleCnt="0"/>
      <dgm:spPr/>
    </dgm:pt>
    <dgm:pt modelId="{C5C76822-A7C6-4E8F-BB95-2243210D5AA2}" type="pres">
      <dgm:prSet presAssocID="{5E807DBF-A206-4E38-9DB8-2A5675A0798A}" presName="thickLine" presStyleLbl="alignNode1" presStyleIdx="4" presStyleCnt="8"/>
      <dgm:spPr/>
    </dgm:pt>
    <dgm:pt modelId="{2B656F49-FFFC-4AD4-8926-35A17FAC499E}" type="pres">
      <dgm:prSet presAssocID="{5E807DBF-A206-4E38-9DB8-2A5675A0798A}" presName="horz1" presStyleCnt="0"/>
      <dgm:spPr/>
    </dgm:pt>
    <dgm:pt modelId="{3EDEE89F-496A-441F-968E-F12626333A92}" type="pres">
      <dgm:prSet presAssocID="{5E807DBF-A206-4E38-9DB8-2A5675A0798A}" presName="tx1" presStyleLbl="revTx" presStyleIdx="4" presStyleCnt="8"/>
      <dgm:spPr/>
    </dgm:pt>
    <dgm:pt modelId="{DA31BB35-09D3-4083-BE92-13A84193D7C7}" type="pres">
      <dgm:prSet presAssocID="{5E807DBF-A206-4E38-9DB8-2A5675A0798A}" presName="vert1" presStyleCnt="0"/>
      <dgm:spPr/>
    </dgm:pt>
    <dgm:pt modelId="{F743D085-07F8-4AB3-84DC-8AF788F73A3F}" type="pres">
      <dgm:prSet presAssocID="{FF91D76F-8BE0-4E4C-89C5-D5C939A7FE89}" presName="thickLine" presStyleLbl="alignNode1" presStyleIdx="5" presStyleCnt="8"/>
      <dgm:spPr/>
    </dgm:pt>
    <dgm:pt modelId="{7E2DAB1B-6FE9-486A-9485-6B135D843834}" type="pres">
      <dgm:prSet presAssocID="{FF91D76F-8BE0-4E4C-89C5-D5C939A7FE89}" presName="horz1" presStyleCnt="0"/>
      <dgm:spPr/>
    </dgm:pt>
    <dgm:pt modelId="{F81AFA48-210E-4DCA-9F62-D109DF93D333}" type="pres">
      <dgm:prSet presAssocID="{FF91D76F-8BE0-4E4C-89C5-D5C939A7FE89}" presName="tx1" presStyleLbl="revTx" presStyleIdx="5" presStyleCnt="8"/>
      <dgm:spPr/>
    </dgm:pt>
    <dgm:pt modelId="{B09C4A29-5D05-424E-A613-9A57AF5C9F88}" type="pres">
      <dgm:prSet presAssocID="{FF91D76F-8BE0-4E4C-89C5-D5C939A7FE89}" presName="vert1" presStyleCnt="0"/>
      <dgm:spPr/>
    </dgm:pt>
    <dgm:pt modelId="{C8AB6F44-2E33-4D83-B2F3-21268EEAAFE0}" type="pres">
      <dgm:prSet presAssocID="{87A7C0CB-1164-4B80-8DFE-03DB494C7C94}" presName="thickLine" presStyleLbl="alignNode1" presStyleIdx="6" presStyleCnt="8"/>
      <dgm:spPr/>
    </dgm:pt>
    <dgm:pt modelId="{2CBE7C0C-CFF3-4375-BD42-3EF8E6944BA9}" type="pres">
      <dgm:prSet presAssocID="{87A7C0CB-1164-4B80-8DFE-03DB494C7C94}" presName="horz1" presStyleCnt="0"/>
      <dgm:spPr/>
    </dgm:pt>
    <dgm:pt modelId="{E471951A-258F-48AD-BD38-498A06EC3747}" type="pres">
      <dgm:prSet presAssocID="{87A7C0CB-1164-4B80-8DFE-03DB494C7C94}" presName="tx1" presStyleLbl="revTx" presStyleIdx="6" presStyleCnt="8"/>
      <dgm:spPr/>
    </dgm:pt>
    <dgm:pt modelId="{8F5A7D0D-297F-4B58-BD51-FF2D8D00217A}" type="pres">
      <dgm:prSet presAssocID="{87A7C0CB-1164-4B80-8DFE-03DB494C7C94}" presName="vert1" presStyleCnt="0"/>
      <dgm:spPr/>
    </dgm:pt>
    <dgm:pt modelId="{8274A054-9021-4D5E-859C-66821DA00372}" type="pres">
      <dgm:prSet presAssocID="{1FA71DE3-12A9-4B02-AF94-0F766A65BC55}" presName="thickLine" presStyleLbl="alignNode1" presStyleIdx="7" presStyleCnt="8"/>
      <dgm:spPr/>
    </dgm:pt>
    <dgm:pt modelId="{E0E9A669-BC8E-47F0-98BE-0B6A4D9403D1}" type="pres">
      <dgm:prSet presAssocID="{1FA71DE3-12A9-4B02-AF94-0F766A65BC55}" presName="horz1" presStyleCnt="0"/>
      <dgm:spPr/>
    </dgm:pt>
    <dgm:pt modelId="{677F2E70-A6D9-4E14-B9EF-DCFEB3D6276C}" type="pres">
      <dgm:prSet presAssocID="{1FA71DE3-12A9-4B02-AF94-0F766A65BC55}" presName="tx1" presStyleLbl="revTx" presStyleIdx="7" presStyleCnt="8"/>
      <dgm:spPr/>
    </dgm:pt>
    <dgm:pt modelId="{0B3668A6-7F27-4A12-B09B-2DB311ED534E}" type="pres">
      <dgm:prSet presAssocID="{1FA71DE3-12A9-4B02-AF94-0F766A65BC55}" presName="vert1" presStyleCnt="0"/>
      <dgm:spPr/>
    </dgm:pt>
  </dgm:ptLst>
  <dgm:cxnLst>
    <dgm:cxn modelId="{3D7D5D16-73E1-4735-AC72-9C9589A5A3DD}" srcId="{AACA29D5-F6BD-493D-9DE6-683C09037319}" destId="{08748F6E-7D20-4D1D-825A-01358D705368}" srcOrd="1" destOrd="0" parTransId="{DD0114DF-53FE-4A50-A20B-FD20C86EF79C}" sibTransId="{F877A95C-3D8C-4F7A-8D0F-3B3EFC92C7F3}"/>
    <dgm:cxn modelId="{35D2BC19-7C95-4865-B76B-4078C3E1AAD6}" srcId="{AACA29D5-F6BD-493D-9DE6-683C09037319}" destId="{1FA71DE3-12A9-4B02-AF94-0F766A65BC55}" srcOrd="7" destOrd="0" parTransId="{3D32FEDE-2067-4656-A234-9C45076933FA}" sibTransId="{C70D031C-951C-4110-AD06-D867A1D738BD}"/>
    <dgm:cxn modelId="{78FB2723-F339-458E-9FA8-F4FA86651746}" type="presOf" srcId="{AACA29D5-F6BD-493D-9DE6-683C09037319}" destId="{2B8CA3D0-9699-4ABF-A90D-415AA605E265}" srcOrd="0" destOrd="0" presId="urn:microsoft.com/office/officeart/2008/layout/LinedList"/>
    <dgm:cxn modelId="{9BBE382C-4805-4039-A109-4B67D78A9C47}" type="presOf" srcId="{7D9DF319-3738-440F-84C2-CF19EFDE102F}" destId="{52D7B987-69AC-4A92-92B1-7CDB67C52941}" srcOrd="0" destOrd="0" presId="urn:microsoft.com/office/officeart/2008/layout/LinedList"/>
    <dgm:cxn modelId="{BF4B2439-C952-4E2D-93A9-0004250B90EF}" type="presOf" srcId="{87E5B9ED-FCF8-40FD-A9AE-47698C421512}" destId="{EC3E5FDF-8336-4126-B960-291D18D4E9A6}" srcOrd="0" destOrd="0" presId="urn:microsoft.com/office/officeart/2008/layout/LinedList"/>
    <dgm:cxn modelId="{D10AE269-CDA9-4450-AC8E-AE687B4C8DFB}" srcId="{AACA29D5-F6BD-493D-9DE6-683C09037319}" destId="{87E5B9ED-FCF8-40FD-A9AE-47698C421512}" srcOrd="0" destOrd="0" parTransId="{5397E5D8-DCD2-4BAC-A5B3-496A6D3F9FA2}" sibTransId="{4B4A691F-9B7E-49F2-B4A9-6C074BF68D9B}"/>
    <dgm:cxn modelId="{1A70C778-8063-4846-8344-114F1F2890B5}" type="presOf" srcId="{FF91D76F-8BE0-4E4C-89C5-D5C939A7FE89}" destId="{F81AFA48-210E-4DCA-9F62-D109DF93D333}" srcOrd="0" destOrd="0" presId="urn:microsoft.com/office/officeart/2008/layout/LinedList"/>
    <dgm:cxn modelId="{26158280-BEE8-4204-8BBA-E0DE4F8C14C8}" srcId="{AACA29D5-F6BD-493D-9DE6-683C09037319}" destId="{B9DA25FB-982A-4D1C-895A-BB5618AE88DE}" srcOrd="3" destOrd="0" parTransId="{B1556F18-B9D3-4431-9302-EB78CA573AE0}" sibTransId="{4E51BDA0-5389-4D08-A2EF-84E0B74A707E}"/>
    <dgm:cxn modelId="{C1C7808C-2949-4F72-9062-2F2658F1EBD3}" srcId="{AACA29D5-F6BD-493D-9DE6-683C09037319}" destId="{7D9DF319-3738-440F-84C2-CF19EFDE102F}" srcOrd="2" destOrd="0" parTransId="{EB6D2033-22FD-4ADB-8466-37B19D984E30}" sibTransId="{D5BAF8B9-1EE1-4779-B3B5-FC3F285DE669}"/>
    <dgm:cxn modelId="{0D211BC3-C8C3-4763-ACDA-1E02103013C5}" type="presOf" srcId="{08748F6E-7D20-4D1D-825A-01358D705368}" destId="{61F59DB2-3CB0-427B-87EC-513966F882B9}" srcOrd="0" destOrd="0" presId="urn:microsoft.com/office/officeart/2008/layout/LinedList"/>
    <dgm:cxn modelId="{C7070CD3-B8B2-4AA7-9A0D-896CD65B2594}" srcId="{AACA29D5-F6BD-493D-9DE6-683C09037319}" destId="{5E807DBF-A206-4E38-9DB8-2A5675A0798A}" srcOrd="4" destOrd="0" parTransId="{61397163-D89D-4F2D-AB7F-A70B7F6AAF4D}" sibTransId="{A7B4ADBF-D416-43D7-9EB8-00D4B641F648}"/>
    <dgm:cxn modelId="{156C86D5-049D-44CD-AB99-93563C5879A3}" srcId="{AACA29D5-F6BD-493D-9DE6-683C09037319}" destId="{FF91D76F-8BE0-4E4C-89C5-D5C939A7FE89}" srcOrd="5" destOrd="0" parTransId="{9346D287-D770-4E4F-A955-191B4AAF3A1F}" sibTransId="{0ECCEC4E-40B6-4FCF-A48D-1B1D5096C5E6}"/>
    <dgm:cxn modelId="{05B8A9D9-C4B1-4840-BBE6-8382197D7344}" type="presOf" srcId="{1FA71DE3-12A9-4B02-AF94-0F766A65BC55}" destId="{677F2E70-A6D9-4E14-B9EF-DCFEB3D6276C}" srcOrd="0" destOrd="0" presId="urn:microsoft.com/office/officeart/2008/layout/LinedList"/>
    <dgm:cxn modelId="{9743B3E9-6FEC-40BB-B388-70043A4EC717}" type="presOf" srcId="{B9DA25FB-982A-4D1C-895A-BB5618AE88DE}" destId="{E513439B-77DA-4481-B4DF-F8E6E7F40C35}" srcOrd="0" destOrd="0" presId="urn:microsoft.com/office/officeart/2008/layout/LinedList"/>
    <dgm:cxn modelId="{9B0C74EB-D7C7-4F0F-B924-F5790EAFDC5D}" type="presOf" srcId="{87A7C0CB-1164-4B80-8DFE-03DB494C7C94}" destId="{E471951A-258F-48AD-BD38-498A06EC3747}" srcOrd="0" destOrd="0" presId="urn:microsoft.com/office/officeart/2008/layout/LinedList"/>
    <dgm:cxn modelId="{3B5699F8-91FA-4F48-B9B5-8C55EFAE72EE}" type="presOf" srcId="{5E807DBF-A206-4E38-9DB8-2A5675A0798A}" destId="{3EDEE89F-496A-441F-968E-F12626333A92}" srcOrd="0" destOrd="0" presId="urn:microsoft.com/office/officeart/2008/layout/LinedList"/>
    <dgm:cxn modelId="{0801C0FD-C67C-466D-AA57-20B0723246F6}" srcId="{AACA29D5-F6BD-493D-9DE6-683C09037319}" destId="{87A7C0CB-1164-4B80-8DFE-03DB494C7C94}" srcOrd="6" destOrd="0" parTransId="{0AEA87D0-32BF-42F5-AC74-8BB3B33A2B01}" sibTransId="{FF748753-312E-4506-B2E7-A6ACBF20E914}"/>
    <dgm:cxn modelId="{06D7C69B-F23A-438B-9C24-8961A1ADB913}" type="presParOf" srcId="{2B8CA3D0-9699-4ABF-A90D-415AA605E265}" destId="{85D58EC5-CAA6-4594-BA61-9BA933F5CD6E}" srcOrd="0" destOrd="0" presId="urn:microsoft.com/office/officeart/2008/layout/LinedList"/>
    <dgm:cxn modelId="{42021FEC-0912-4BD6-A3BE-310B11789F3C}" type="presParOf" srcId="{2B8CA3D0-9699-4ABF-A90D-415AA605E265}" destId="{64BCD523-B0B3-4C3C-9E65-B27447969F60}" srcOrd="1" destOrd="0" presId="urn:microsoft.com/office/officeart/2008/layout/LinedList"/>
    <dgm:cxn modelId="{EE7A71F7-C15C-40D5-8ACC-45B4538CB47C}" type="presParOf" srcId="{64BCD523-B0B3-4C3C-9E65-B27447969F60}" destId="{EC3E5FDF-8336-4126-B960-291D18D4E9A6}" srcOrd="0" destOrd="0" presId="urn:microsoft.com/office/officeart/2008/layout/LinedList"/>
    <dgm:cxn modelId="{A0EFBDD6-CD19-4622-81CE-2C99596721E6}" type="presParOf" srcId="{64BCD523-B0B3-4C3C-9E65-B27447969F60}" destId="{AE439E3D-CE10-4901-A867-E6F69F59967C}" srcOrd="1" destOrd="0" presId="urn:microsoft.com/office/officeart/2008/layout/LinedList"/>
    <dgm:cxn modelId="{150116F5-1374-49F9-89AD-6D9F6B697A6A}" type="presParOf" srcId="{2B8CA3D0-9699-4ABF-A90D-415AA605E265}" destId="{7EC56E63-830F-4CB9-A4F2-4A8159B3F0B4}" srcOrd="2" destOrd="0" presId="urn:microsoft.com/office/officeart/2008/layout/LinedList"/>
    <dgm:cxn modelId="{2A640F6B-D464-4A0E-9F56-94EF490EBB37}" type="presParOf" srcId="{2B8CA3D0-9699-4ABF-A90D-415AA605E265}" destId="{1E1186F3-480E-4209-8DA9-E599AEB08837}" srcOrd="3" destOrd="0" presId="urn:microsoft.com/office/officeart/2008/layout/LinedList"/>
    <dgm:cxn modelId="{717A0F25-1E9B-4E01-AE61-1B82A7881ED4}" type="presParOf" srcId="{1E1186F3-480E-4209-8DA9-E599AEB08837}" destId="{61F59DB2-3CB0-427B-87EC-513966F882B9}" srcOrd="0" destOrd="0" presId="urn:microsoft.com/office/officeart/2008/layout/LinedList"/>
    <dgm:cxn modelId="{52DDC282-7E4D-4A04-89CB-2921AF3AB75C}" type="presParOf" srcId="{1E1186F3-480E-4209-8DA9-E599AEB08837}" destId="{570C9B18-561A-4AB4-B534-CFFB58B4BDC7}" srcOrd="1" destOrd="0" presId="urn:microsoft.com/office/officeart/2008/layout/LinedList"/>
    <dgm:cxn modelId="{EE62F622-8EAF-4412-A375-35B7A472F2D4}" type="presParOf" srcId="{2B8CA3D0-9699-4ABF-A90D-415AA605E265}" destId="{D267BFB8-6081-4AA7-BAFD-4B98485E490D}" srcOrd="4" destOrd="0" presId="urn:microsoft.com/office/officeart/2008/layout/LinedList"/>
    <dgm:cxn modelId="{242E7CA1-E477-48B4-B30A-D577449DC3B8}" type="presParOf" srcId="{2B8CA3D0-9699-4ABF-A90D-415AA605E265}" destId="{6D0DB652-5E83-4FFB-A712-6397182AB446}" srcOrd="5" destOrd="0" presId="urn:microsoft.com/office/officeart/2008/layout/LinedList"/>
    <dgm:cxn modelId="{36DAB475-7E57-464B-94B9-9587DD34C9BE}" type="presParOf" srcId="{6D0DB652-5E83-4FFB-A712-6397182AB446}" destId="{52D7B987-69AC-4A92-92B1-7CDB67C52941}" srcOrd="0" destOrd="0" presId="urn:microsoft.com/office/officeart/2008/layout/LinedList"/>
    <dgm:cxn modelId="{9F50A97A-36C5-43E0-9FC4-A16F2E51C129}" type="presParOf" srcId="{6D0DB652-5E83-4FFB-A712-6397182AB446}" destId="{8DEE2EEC-9B45-4891-9772-4DB25E065F09}" srcOrd="1" destOrd="0" presId="urn:microsoft.com/office/officeart/2008/layout/LinedList"/>
    <dgm:cxn modelId="{570115B2-AFB1-41B9-8AF7-9BA116C1B250}" type="presParOf" srcId="{2B8CA3D0-9699-4ABF-A90D-415AA605E265}" destId="{3A1DBAEF-D494-4EED-9AC0-828B089C3ECF}" srcOrd="6" destOrd="0" presId="urn:microsoft.com/office/officeart/2008/layout/LinedList"/>
    <dgm:cxn modelId="{6C6823BB-D14E-4195-837B-7177B0ABFDBA}" type="presParOf" srcId="{2B8CA3D0-9699-4ABF-A90D-415AA605E265}" destId="{811635FA-9FF0-461F-B0AD-92E8CF782838}" srcOrd="7" destOrd="0" presId="urn:microsoft.com/office/officeart/2008/layout/LinedList"/>
    <dgm:cxn modelId="{D7BE71A5-985E-4D96-AF9C-5C5D621FC15F}" type="presParOf" srcId="{811635FA-9FF0-461F-B0AD-92E8CF782838}" destId="{E513439B-77DA-4481-B4DF-F8E6E7F40C35}" srcOrd="0" destOrd="0" presId="urn:microsoft.com/office/officeart/2008/layout/LinedList"/>
    <dgm:cxn modelId="{8B950FBC-0CED-4C75-A2B7-ED53EE47DFCA}" type="presParOf" srcId="{811635FA-9FF0-461F-B0AD-92E8CF782838}" destId="{E3E69D9D-770C-40AF-A880-DBDAA234EBD1}" srcOrd="1" destOrd="0" presId="urn:microsoft.com/office/officeart/2008/layout/LinedList"/>
    <dgm:cxn modelId="{2B6F5552-3678-4E38-81F1-A98E732074F5}" type="presParOf" srcId="{2B8CA3D0-9699-4ABF-A90D-415AA605E265}" destId="{C5C76822-A7C6-4E8F-BB95-2243210D5AA2}" srcOrd="8" destOrd="0" presId="urn:microsoft.com/office/officeart/2008/layout/LinedList"/>
    <dgm:cxn modelId="{A81A31DD-0BF1-4B66-9D5C-077661E70B20}" type="presParOf" srcId="{2B8CA3D0-9699-4ABF-A90D-415AA605E265}" destId="{2B656F49-FFFC-4AD4-8926-35A17FAC499E}" srcOrd="9" destOrd="0" presId="urn:microsoft.com/office/officeart/2008/layout/LinedList"/>
    <dgm:cxn modelId="{685C60C7-895C-46E4-BED1-04252E1D40AA}" type="presParOf" srcId="{2B656F49-FFFC-4AD4-8926-35A17FAC499E}" destId="{3EDEE89F-496A-441F-968E-F12626333A92}" srcOrd="0" destOrd="0" presId="urn:microsoft.com/office/officeart/2008/layout/LinedList"/>
    <dgm:cxn modelId="{A1012687-9644-4CDF-880C-970DF1D95340}" type="presParOf" srcId="{2B656F49-FFFC-4AD4-8926-35A17FAC499E}" destId="{DA31BB35-09D3-4083-BE92-13A84193D7C7}" srcOrd="1" destOrd="0" presId="urn:microsoft.com/office/officeart/2008/layout/LinedList"/>
    <dgm:cxn modelId="{D4053E46-81AE-4B8F-B4B8-9445BFE5015D}" type="presParOf" srcId="{2B8CA3D0-9699-4ABF-A90D-415AA605E265}" destId="{F743D085-07F8-4AB3-84DC-8AF788F73A3F}" srcOrd="10" destOrd="0" presId="urn:microsoft.com/office/officeart/2008/layout/LinedList"/>
    <dgm:cxn modelId="{03CED2F1-FB29-45D4-89C8-540B0469B664}" type="presParOf" srcId="{2B8CA3D0-9699-4ABF-A90D-415AA605E265}" destId="{7E2DAB1B-6FE9-486A-9485-6B135D843834}" srcOrd="11" destOrd="0" presId="urn:microsoft.com/office/officeart/2008/layout/LinedList"/>
    <dgm:cxn modelId="{82E18B81-7FC0-407C-B9ED-468E14773AAA}" type="presParOf" srcId="{7E2DAB1B-6FE9-486A-9485-6B135D843834}" destId="{F81AFA48-210E-4DCA-9F62-D109DF93D333}" srcOrd="0" destOrd="0" presId="urn:microsoft.com/office/officeart/2008/layout/LinedList"/>
    <dgm:cxn modelId="{960CCADF-83D9-4754-9556-2504807F96B9}" type="presParOf" srcId="{7E2DAB1B-6FE9-486A-9485-6B135D843834}" destId="{B09C4A29-5D05-424E-A613-9A57AF5C9F88}" srcOrd="1" destOrd="0" presId="urn:microsoft.com/office/officeart/2008/layout/LinedList"/>
    <dgm:cxn modelId="{50F64EC5-CBEE-4F5B-84B5-A63CBB082159}" type="presParOf" srcId="{2B8CA3D0-9699-4ABF-A90D-415AA605E265}" destId="{C8AB6F44-2E33-4D83-B2F3-21268EEAAFE0}" srcOrd="12" destOrd="0" presId="urn:microsoft.com/office/officeart/2008/layout/LinedList"/>
    <dgm:cxn modelId="{5E3D6847-8E7D-4532-BD17-CD6A3A6492C2}" type="presParOf" srcId="{2B8CA3D0-9699-4ABF-A90D-415AA605E265}" destId="{2CBE7C0C-CFF3-4375-BD42-3EF8E6944BA9}" srcOrd="13" destOrd="0" presId="urn:microsoft.com/office/officeart/2008/layout/LinedList"/>
    <dgm:cxn modelId="{C9147EAC-51E1-4A67-98B9-539265D09292}" type="presParOf" srcId="{2CBE7C0C-CFF3-4375-BD42-3EF8E6944BA9}" destId="{E471951A-258F-48AD-BD38-498A06EC3747}" srcOrd="0" destOrd="0" presId="urn:microsoft.com/office/officeart/2008/layout/LinedList"/>
    <dgm:cxn modelId="{90E9F898-144A-4A9A-A04C-E755F988FFF1}" type="presParOf" srcId="{2CBE7C0C-CFF3-4375-BD42-3EF8E6944BA9}" destId="{8F5A7D0D-297F-4B58-BD51-FF2D8D00217A}" srcOrd="1" destOrd="0" presId="urn:microsoft.com/office/officeart/2008/layout/LinedList"/>
    <dgm:cxn modelId="{13ABA131-E617-49A6-98B4-CD877332075E}" type="presParOf" srcId="{2B8CA3D0-9699-4ABF-A90D-415AA605E265}" destId="{8274A054-9021-4D5E-859C-66821DA00372}" srcOrd="14" destOrd="0" presId="urn:microsoft.com/office/officeart/2008/layout/LinedList"/>
    <dgm:cxn modelId="{AC27ADF7-D0E6-4729-BC75-895CC6A32688}" type="presParOf" srcId="{2B8CA3D0-9699-4ABF-A90D-415AA605E265}" destId="{E0E9A669-BC8E-47F0-98BE-0B6A4D9403D1}" srcOrd="15" destOrd="0" presId="urn:microsoft.com/office/officeart/2008/layout/LinedList"/>
    <dgm:cxn modelId="{6B08695E-1859-4C39-BCB7-0F07290C4058}" type="presParOf" srcId="{E0E9A669-BC8E-47F0-98BE-0B6A4D9403D1}" destId="{677F2E70-A6D9-4E14-B9EF-DCFEB3D6276C}" srcOrd="0" destOrd="0" presId="urn:microsoft.com/office/officeart/2008/layout/LinedList"/>
    <dgm:cxn modelId="{0DB4E849-1B4C-41C2-BCC2-BB8B2FE7FE7F}" type="presParOf" srcId="{E0E9A669-BC8E-47F0-98BE-0B6A4D9403D1}" destId="{0B3668A6-7F27-4A12-B09B-2DB311ED534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C8553-E4CE-43EF-914E-057565149778}" type="doc">
      <dgm:prSet loTypeId="urn:microsoft.com/office/officeart/2018/2/layout/IconVerticalSolidList" loCatId="icon" qsTypeId="urn:microsoft.com/office/officeart/2005/8/quickstyle/simple4" qsCatId="simple" csTypeId="urn:microsoft.com/office/officeart/2018/5/colors/Iconchunking_neutralbg_colorful2" csCatId="colorful" phldr="1"/>
      <dgm:spPr/>
      <dgm:t>
        <a:bodyPr/>
        <a:lstStyle/>
        <a:p>
          <a:endParaRPr lang="en-US"/>
        </a:p>
      </dgm:t>
    </dgm:pt>
    <dgm:pt modelId="{3982626E-B295-43C6-BDA2-9FB2E4A784F2}">
      <dgm:prSet custT="1"/>
      <dgm:spPr/>
      <dgm:t>
        <a:bodyPr/>
        <a:lstStyle/>
        <a:p>
          <a:r>
            <a:rPr lang="en-US" sz="2400" dirty="0"/>
            <a:t>Preference to SC Vendors</a:t>
          </a:r>
        </a:p>
      </dgm:t>
    </dgm:pt>
    <dgm:pt modelId="{2F6C433C-F5A7-4419-BC55-3860146F148A}" type="parTrans" cxnId="{870A6D83-4237-4AB1-BBFB-F6E755B85CB0}">
      <dgm:prSet/>
      <dgm:spPr/>
      <dgm:t>
        <a:bodyPr/>
        <a:lstStyle/>
        <a:p>
          <a:endParaRPr lang="en-US"/>
        </a:p>
      </dgm:t>
    </dgm:pt>
    <dgm:pt modelId="{AE5EBBF3-0374-4D4D-93F9-E12F41AC225F}" type="sibTrans" cxnId="{870A6D83-4237-4AB1-BBFB-F6E755B85CB0}">
      <dgm:prSet/>
      <dgm:spPr/>
      <dgm:t>
        <a:bodyPr/>
        <a:lstStyle/>
        <a:p>
          <a:endParaRPr lang="en-US"/>
        </a:p>
      </dgm:t>
    </dgm:pt>
    <dgm:pt modelId="{C4E1EFE8-E397-4898-9EA3-30FC778EFC60}">
      <dgm:prSet custT="1"/>
      <dgm:spPr/>
      <dgm:t>
        <a:bodyPr/>
        <a:lstStyle/>
        <a:p>
          <a:r>
            <a:rPr lang="en-US" sz="2400" dirty="0"/>
            <a:t>Preference to SC/US Products</a:t>
          </a:r>
        </a:p>
      </dgm:t>
    </dgm:pt>
    <dgm:pt modelId="{11A5A8F8-0FCC-444B-82A1-0F25375A0425}" type="parTrans" cxnId="{9B04CB8B-F945-4096-B55C-720AAA78BF06}">
      <dgm:prSet/>
      <dgm:spPr/>
      <dgm:t>
        <a:bodyPr/>
        <a:lstStyle/>
        <a:p>
          <a:endParaRPr lang="en-US"/>
        </a:p>
      </dgm:t>
    </dgm:pt>
    <dgm:pt modelId="{7F60705A-6A3D-42AF-A7E7-15EB76887441}" type="sibTrans" cxnId="{9B04CB8B-F945-4096-B55C-720AAA78BF06}">
      <dgm:prSet/>
      <dgm:spPr/>
      <dgm:t>
        <a:bodyPr/>
        <a:lstStyle/>
        <a:p>
          <a:endParaRPr lang="en-US"/>
        </a:p>
      </dgm:t>
    </dgm:pt>
    <dgm:pt modelId="{4A4BB8A8-A08E-4F7D-B85C-34888CC8E31E}">
      <dgm:prSet custT="1"/>
      <dgm:spPr/>
      <dgm:t>
        <a:bodyPr/>
        <a:lstStyle/>
        <a:p>
          <a:r>
            <a:rPr lang="en-US" sz="2400" dirty="0"/>
            <a:t>Preference levels applied</a:t>
          </a:r>
        </a:p>
      </dgm:t>
    </dgm:pt>
    <dgm:pt modelId="{F7E356CD-93B7-41F3-8088-28E4F7116030}" type="parTrans" cxnId="{65999D41-0B24-4F3E-9AD5-B63A3811CFAC}">
      <dgm:prSet/>
      <dgm:spPr/>
      <dgm:t>
        <a:bodyPr/>
        <a:lstStyle/>
        <a:p>
          <a:endParaRPr lang="en-US"/>
        </a:p>
      </dgm:t>
    </dgm:pt>
    <dgm:pt modelId="{55C5F2E6-81F6-468C-8026-043ECB176320}" type="sibTrans" cxnId="{65999D41-0B24-4F3E-9AD5-B63A3811CFAC}">
      <dgm:prSet/>
      <dgm:spPr/>
      <dgm:t>
        <a:bodyPr/>
        <a:lstStyle/>
        <a:p>
          <a:endParaRPr lang="en-US"/>
        </a:p>
      </dgm:t>
    </dgm:pt>
    <dgm:pt modelId="{C4BCB07A-6824-4D8B-9762-123F485B1869}">
      <dgm:prSet custT="1"/>
      <dgm:spPr/>
      <dgm:t>
        <a:bodyPr/>
        <a:lstStyle/>
        <a:p>
          <a:r>
            <a:rPr lang="en-US" sz="2400" dirty="0"/>
            <a:t>Non-substitution stipulation</a:t>
          </a:r>
        </a:p>
      </dgm:t>
    </dgm:pt>
    <dgm:pt modelId="{27E8E1F0-5F7F-4E3C-82DE-26FB1ABF25D2}" type="parTrans" cxnId="{A9B32C1E-F3FF-414C-A45A-6FDC32F84409}">
      <dgm:prSet/>
      <dgm:spPr/>
      <dgm:t>
        <a:bodyPr/>
        <a:lstStyle/>
        <a:p>
          <a:endParaRPr lang="en-US"/>
        </a:p>
      </dgm:t>
    </dgm:pt>
    <dgm:pt modelId="{6B613EAF-E638-4061-B69E-1082FEA1F621}" type="sibTrans" cxnId="{A9B32C1E-F3FF-414C-A45A-6FDC32F84409}">
      <dgm:prSet/>
      <dgm:spPr/>
      <dgm:t>
        <a:bodyPr/>
        <a:lstStyle/>
        <a:p>
          <a:endParaRPr lang="en-US"/>
        </a:p>
      </dgm:t>
    </dgm:pt>
    <dgm:pt modelId="{F33D9685-B168-4BB4-8D70-F26FD3896756}">
      <dgm:prSet custT="1"/>
      <dgm:spPr/>
      <dgm:t>
        <a:bodyPr/>
        <a:lstStyle/>
        <a:p>
          <a:r>
            <a:rPr lang="en-US" sz="2400" dirty="0"/>
            <a:t>When they apply</a:t>
          </a:r>
        </a:p>
      </dgm:t>
    </dgm:pt>
    <dgm:pt modelId="{06688BD6-5FD4-44B9-B03B-CF590BD405A2}" type="parTrans" cxnId="{DA665B11-246E-4832-AAB8-B3E1D9703C99}">
      <dgm:prSet/>
      <dgm:spPr/>
      <dgm:t>
        <a:bodyPr/>
        <a:lstStyle/>
        <a:p>
          <a:endParaRPr lang="en-US"/>
        </a:p>
      </dgm:t>
    </dgm:pt>
    <dgm:pt modelId="{704771C5-B767-4E11-8846-826BDA20C868}" type="sibTrans" cxnId="{DA665B11-246E-4832-AAB8-B3E1D9703C99}">
      <dgm:prSet/>
      <dgm:spPr/>
      <dgm:t>
        <a:bodyPr/>
        <a:lstStyle/>
        <a:p>
          <a:endParaRPr lang="en-US"/>
        </a:p>
      </dgm:t>
    </dgm:pt>
    <dgm:pt modelId="{BB304A8E-59F0-42DF-A839-BE4E1601D44F}">
      <dgm:prSet custT="1"/>
      <dgm:spPr/>
      <dgm:t>
        <a:bodyPr/>
        <a:lstStyle/>
        <a:p>
          <a:r>
            <a:rPr lang="en-US" sz="2400" dirty="0"/>
            <a:t>Preference, requested in offer</a:t>
          </a:r>
        </a:p>
      </dgm:t>
    </dgm:pt>
    <dgm:pt modelId="{F9428E0E-EE6B-4C23-838A-B104B3C97B1D}" type="parTrans" cxnId="{1C709D6F-4402-4F97-B94A-6508F19918D3}">
      <dgm:prSet/>
      <dgm:spPr/>
      <dgm:t>
        <a:bodyPr/>
        <a:lstStyle/>
        <a:p>
          <a:endParaRPr lang="en-US"/>
        </a:p>
      </dgm:t>
    </dgm:pt>
    <dgm:pt modelId="{CF707A2B-8187-4DFE-A84F-AFA5609B8A8F}" type="sibTrans" cxnId="{1C709D6F-4402-4F97-B94A-6508F19918D3}">
      <dgm:prSet/>
      <dgm:spPr/>
      <dgm:t>
        <a:bodyPr/>
        <a:lstStyle/>
        <a:p>
          <a:endParaRPr lang="en-US"/>
        </a:p>
      </dgm:t>
    </dgm:pt>
    <dgm:pt modelId="{C9625B41-5868-4EA4-80FF-32F275EF38CA}" type="pres">
      <dgm:prSet presAssocID="{A0DC8553-E4CE-43EF-914E-057565149778}" presName="root" presStyleCnt="0">
        <dgm:presLayoutVars>
          <dgm:dir/>
          <dgm:resizeHandles val="exact"/>
        </dgm:presLayoutVars>
      </dgm:prSet>
      <dgm:spPr/>
    </dgm:pt>
    <dgm:pt modelId="{D94D7ED4-23C5-4638-9E51-3D1616703523}" type="pres">
      <dgm:prSet presAssocID="{3982626E-B295-43C6-BDA2-9FB2E4A784F2}" presName="compNode" presStyleCnt="0"/>
      <dgm:spPr/>
    </dgm:pt>
    <dgm:pt modelId="{72306344-CB00-48A0-AD4C-3A289F7AC706}" type="pres">
      <dgm:prSet presAssocID="{3982626E-B295-43C6-BDA2-9FB2E4A784F2}" presName="bgRect" presStyleLbl="bgShp" presStyleIdx="0" presStyleCnt="6"/>
      <dgm:spPr/>
    </dgm:pt>
    <dgm:pt modelId="{2A7BBDAA-6EB7-4ECB-AC7F-F95B324DC881}" type="pres">
      <dgm:prSet presAssocID="{3982626E-B295-43C6-BDA2-9FB2E4A784F2}" presName="iconRect" presStyleLbl="node1" presStyleIdx="0" presStyleCnt="6" custScaleX="178059" custScaleY="20529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5F01E869-A7DD-456B-8D44-C32ACB7DE0D3}" type="pres">
      <dgm:prSet presAssocID="{3982626E-B295-43C6-BDA2-9FB2E4A784F2}" presName="spaceRect" presStyleCnt="0"/>
      <dgm:spPr/>
    </dgm:pt>
    <dgm:pt modelId="{CB7095C3-7A59-468D-9678-BAA6B81DA281}" type="pres">
      <dgm:prSet presAssocID="{3982626E-B295-43C6-BDA2-9FB2E4A784F2}" presName="parTx" presStyleLbl="revTx" presStyleIdx="0" presStyleCnt="6">
        <dgm:presLayoutVars>
          <dgm:chMax val="0"/>
          <dgm:chPref val="0"/>
        </dgm:presLayoutVars>
      </dgm:prSet>
      <dgm:spPr/>
    </dgm:pt>
    <dgm:pt modelId="{2FB4A50B-B22A-4CD0-A56F-91DBC4FC6447}" type="pres">
      <dgm:prSet presAssocID="{AE5EBBF3-0374-4D4D-93F9-E12F41AC225F}" presName="sibTrans" presStyleCnt="0"/>
      <dgm:spPr/>
    </dgm:pt>
    <dgm:pt modelId="{FC88FF90-F5DE-40AA-990B-295255A8425E}" type="pres">
      <dgm:prSet presAssocID="{C4E1EFE8-E397-4898-9EA3-30FC778EFC60}" presName="compNode" presStyleCnt="0"/>
      <dgm:spPr/>
    </dgm:pt>
    <dgm:pt modelId="{665D475E-A1B4-459B-8EB9-32177A6DFF90}" type="pres">
      <dgm:prSet presAssocID="{C4E1EFE8-E397-4898-9EA3-30FC778EFC60}" presName="bgRect" presStyleLbl="bgShp" presStyleIdx="1" presStyleCnt="6"/>
      <dgm:spPr/>
    </dgm:pt>
    <dgm:pt modelId="{2270FF0F-01B6-4CF6-874A-F8639C3421CD}" type="pres">
      <dgm:prSet presAssocID="{C4E1EFE8-E397-4898-9EA3-30FC778EFC60}" presName="iconRect" presStyleLbl="node1" presStyleIdx="1" presStyleCnt="6" custScaleX="209105" custScaleY="166410"/>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6B4AF25A-5A58-433E-A29C-A233B9E7F373}" type="pres">
      <dgm:prSet presAssocID="{C4E1EFE8-E397-4898-9EA3-30FC778EFC60}" presName="spaceRect" presStyleCnt="0"/>
      <dgm:spPr/>
    </dgm:pt>
    <dgm:pt modelId="{BD288C63-B4ED-43F3-A955-DD1FF31944C4}" type="pres">
      <dgm:prSet presAssocID="{C4E1EFE8-E397-4898-9EA3-30FC778EFC60}" presName="parTx" presStyleLbl="revTx" presStyleIdx="1" presStyleCnt="6">
        <dgm:presLayoutVars>
          <dgm:chMax val="0"/>
          <dgm:chPref val="0"/>
        </dgm:presLayoutVars>
      </dgm:prSet>
      <dgm:spPr/>
    </dgm:pt>
    <dgm:pt modelId="{61308363-D501-4E76-A299-6E588FFCAB4C}" type="pres">
      <dgm:prSet presAssocID="{7F60705A-6A3D-42AF-A7E7-15EB76887441}" presName="sibTrans" presStyleCnt="0"/>
      <dgm:spPr/>
    </dgm:pt>
    <dgm:pt modelId="{F5B17D36-9E71-4863-9701-9FCC025E9ACD}" type="pres">
      <dgm:prSet presAssocID="{4A4BB8A8-A08E-4F7D-B85C-34888CC8E31E}" presName="compNode" presStyleCnt="0"/>
      <dgm:spPr/>
    </dgm:pt>
    <dgm:pt modelId="{1BE1C2A5-EA8F-4712-BFFD-6239B57F170F}" type="pres">
      <dgm:prSet presAssocID="{4A4BB8A8-A08E-4F7D-B85C-34888CC8E31E}" presName="bgRect" presStyleLbl="bgShp" presStyleIdx="2" presStyleCnt="6"/>
      <dgm:spPr/>
    </dgm:pt>
    <dgm:pt modelId="{5A0BCF68-6E19-4FF5-B322-6E638571DA06}" type="pres">
      <dgm:prSet presAssocID="{4A4BB8A8-A08E-4F7D-B85C-34888CC8E31E}" presName="iconRect" presStyleLbl="node1" presStyleIdx="2" presStyleCnt="6" custScaleX="204412" custScaleY="21174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000" r="-2000"/>
          </a:stretch>
        </a:blipFill>
        <a:ln>
          <a:noFill/>
        </a:ln>
      </dgm:spPr>
      <dgm:extLst>
        <a:ext uri="{E40237B7-FDA0-4F09-8148-C483321AD2D9}">
          <dgm14:cNvPr xmlns:dgm14="http://schemas.microsoft.com/office/drawing/2010/diagram" id="0" name="" descr="Bar chart"/>
        </a:ext>
      </dgm:extLst>
    </dgm:pt>
    <dgm:pt modelId="{6C09C147-BC88-45E8-88C3-96473A99DF1C}" type="pres">
      <dgm:prSet presAssocID="{4A4BB8A8-A08E-4F7D-B85C-34888CC8E31E}" presName="spaceRect" presStyleCnt="0"/>
      <dgm:spPr/>
    </dgm:pt>
    <dgm:pt modelId="{7330B360-087B-4D6D-8EDB-20526630FE9F}" type="pres">
      <dgm:prSet presAssocID="{4A4BB8A8-A08E-4F7D-B85C-34888CC8E31E}" presName="parTx" presStyleLbl="revTx" presStyleIdx="2" presStyleCnt="6">
        <dgm:presLayoutVars>
          <dgm:chMax val="0"/>
          <dgm:chPref val="0"/>
        </dgm:presLayoutVars>
      </dgm:prSet>
      <dgm:spPr/>
    </dgm:pt>
    <dgm:pt modelId="{981C2ED1-D934-4CE7-9D98-9DA260CFA00D}" type="pres">
      <dgm:prSet presAssocID="{55C5F2E6-81F6-468C-8026-043ECB176320}" presName="sibTrans" presStyleCnt="0"/>
      <dgm:spPr/>
    </dgm:pt>
    <dgm:pt modelId="{BBF34D3E-C89D-4C75-A709-ABEB19A07DA0}" type="pres">
      <dgm:prSet presAssocID="{C4BCB07A-6824-4D8B-9762-123F485B1869}" presName="compNode" presStyleCnt="0"/>
      <dgm:spPr/>
    </dgm:pt>
    <dgm:pt modelId="{F1F64650-8B0A-4A86-AF5C-7BFF3FFA14E6}" type="pres">
      <dgm:prSet presAssocID="{C4BCB07A-6824-4D8B-9762-123F485B1869}" presName="bgRect" presStyleLbl="bgShp" presStyleIdx="3" presStyleCnt="6"/>
      <dgm:spPr/>
    </dgm:pt>
    <dgm:pt modelId="{0143EB25-34E9-437A-878B-7D2B9C1AB291}" type="pres">
      <dgm:prSet presAssocID="{C4BCB07A-6824-4D8B-9762-123F485B1869}" presName="iconRect" presStyleLbl="node1" presStyleIdx="3" presStyleCnt="6" custScaleX="197190" custScaleY="19987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1EC843E7-4C57-40E5-B55E-A0CCAEE0BC7E}" type="pres">
      <dgm:prSet presAssocID="{C4BCB07A-6824-4D8B-9762-123F485B1869}" presName="spaceRect" presStyleCnt="0"/>
      <dgm:spPr/>
    </dgm:pt>
    <dgm:pt modelId="{823C86A8-2C5F-4F4D-96CB-1154D84FC61A}" type="pres">
      <dgm:prSet presAssocID="{C4BCB07A-6824-4D8B-9762-123F485B1869}" presName="parTx" presStyleLbl="revTx" presStyleIdx="3" presStyleCnt="6">
        <dgm:presLayoutVars>
          <dgm:chMax val="0"/>
          <dgm:chPref val="0"/>
        </dgm:presLayoutVars>
      </dgm:prSet>
      <dgm:spPr/>
    </dgm:pt>
    <dgm:pt modelId="{91EF25FF-74D1-463D-AFAA-BF0C377F073A}" type="pres">
      <dgm:prSet presAssocID="{6B613EAF-E638-4061-B69E-1082FEA1F621}" presName="sibTrans" presStyleCnt="0"/>
      <dgm:spPr/>
    </dgm:pt>
    <dgm:pt modelId="{F51EEE98-E307-4CD4-B5C5-3B81B84D6FF1}" type="pres">
      <dgm:prSet presAssocID="{F33D9685-B168-4BB4-8D70-F26FD3896756}" presName="compNode" presStyleCnt="0"/>
      <dgm:spPr/>
    </dgm:pt>
    <dgm:pt modelId="{FC3387A5-ECE3-453F-97BB-0F9B7CC64651}" type="pres">
      <dgm:prSet presAssocID="{F33D9685-B168-4BB4-8D70-F26FD3896756}" presName="bgRect" presStyleLbl="bgShp" presStyleIdx="4" presStyleCnt="6"/>
      <dgm:spPr/>
    </dgm:pt>
    <dgm:pt modelId="{4F8A37FD-75BF-48D0-BADB-B9FA92B8B6D6}" type="pres">
      <dgm:prSet presAssocID="{F33D9685-B168-4BB4-8D70-F26FD3896756}" presName="iconRect" presStyleLbl="node1" presStyleIdx="4" presStyleCnt="6" custScaleX="201968" custScaleY="201968" custLinFactNeighborX="11436" custLinFactNeighborY="-3711"/>
      <dgm:spPr>
        <a:prstGeom prst="flowChartConnector">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top watch"/>
        </a:ext>
      </dgm:extLst>
    </dgm:pt>
    <dgm:pt modelId="{4C446DB5-5B63-462B-97BA-E3C07B1B1B48}" type="pres">
      <dgm:prSet presAssocID="{F33D9685-B168-4BB4-8D70-F26FD3896756}" presName="spaceRect" presStyleCnt="0"/>
      <dgm:spPr/>
    </dgm:pt>
    <dgm:pt modelId="{03BFEB72-9DAA-467C-8A48-D9DFF0FC3820}" type="pres">
      <dgm:prSet presAssocID="{F33D9685-B168-4BB4-8D70-F26FD3896756}" presName="parTx" presStyleLbl="revTx" presStyleIdx="4" presStyleCnt="6">
        <dgm:presLayoutVars>
          <dgm:chMax val="0"/>
          <dgm:chPref val="0"/>
        </dgm:presLayoutVars>
      </dgm:prSet>
      <dgm:spPr/>
    </dgm:pt>
    <dgm:pt modelId="{C3353E99-DF8F-4D88-927E-16E035F6776A}" type="pres">
      <dgm:prSet presAssocID="{704771C5-B767-4E11-8846-826BDA20C868}" presName="sibTrans" presStyleCnt="0"/>
      <dgm:spPr/>
    </dgm:pt>
    <dgm:pt modelId="{9C43F6DE-AE1C-4610-9264-36569CA7B0C8}" type="pres">
      <dgm:prSet presAssocID="{BB304A8E-59F0-42DF-A839-BE4E1601D44F}" presName="compNode" presStyleCnt="0"/>
      <dgm:spPr/>
    </dgm:pt>
    <dgm:pt modelId="{D26FD640-D487-4FFA-B0F3-4E6A406974AC}" type="pres">
      <dgm:prSet presAssocID="{BB304A8E-59F0-42DF-A839-BE4E1601D44F}" presName="bgRect" presStyleLbl="bgShp" presStyleIdx="5" presStyleCnt="6"/>
      <dgm:spPr/>
    </dgm:pt>
    <dgm:pt modelId="{0E5ABF96-4808-4EA5-93FB-6754DE8B9CF7}" type="pres">
      <dgm:prSet presAssocID="{BB304A8E-59F0-42DF-A839-BE4E1601D44F}" presName="iconRect" presStyleLbl="node1" presStyleIdx="5" presStyleCnt="6" custScaleX="160917" custScaleY="168393"/>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5AD8ACA5-9F19-4778-A258-07F8AFC9D63F}" type="pres">
      <dgm:prSet presAssocID="{BB304A8E-59F0-42DF-A839-BE4E1601D44F}" presName="spaceRect" presStyleCnt="0"/>
      <dgm:spPr/>
    </dgm:pt>
    <dgm:pt modelId="{B542B1C5-7DD0-4461-AB19-7EAEF3981EAB}" type="pres">
      <dgm:prSet presAssocID="{BB304A8E-59F0-42DF-A839-BE4E1601D44F}" presName="parTx" presStyleLbl="revTx" presStyleIdx="5" presStyleCnt="6">
        <dgm:presLayoutVars>
          <dgm:chMax val="0"/>
          <dgm:chPref val="0"/>
        </dgm:presLayoutVars>
      </dgm:prSet>
      <dgm:spPr/>
    </dgm:pt>
  </dgm:ptLst>
  <dgm:cxnLst>
    <dgm:cxn modelId="{DA665B11-246E-4832-AAB8-B3E1D9703C99}" srcId="{A0DC8553-E4CE-43EF-914E-057565149778}" destId="{F33D9685-B168-4BB4-8D70-F26FD3896756}" srcOrd="4" destOrd="0" parTransId="{06688BD6-5FD4-44B9-B03B-CF590BD405A2}" sibTransId="{704771C5-B767-4E11-8846-826BDA20C868}"/>
    <dgm:cxn modelId="{AB2BE018-BD16-437E-B367-234CBF9840BF}" type="presOf" srcId="{3982626E-B295-43C6-BDA2-9FB2E4A784F2}" destId="{CB7095C3-7A59-468D-9678-BAA6B81DA281}" srcOrd="0" destOrd="0" presId="urn:microsoft.com/office/officeart/2018/2/layout/IconVerticalSolidList"/>
    <dgm:cxn modelId="{A9B32C1E-F3FF-414C-A45A-6FDC32F84409}" srcId="{A0DC8553-E4CE-43EF-914E-057565149778}" destId="{C4BCB07A-6824-4D8B-9762-123F485B1869}" srcOrd="3" destOrd="0" parTransId="{27E8E1F0-5F7F-4E3C-82DE-26FB1ABF25D2}" sibTransId="{6B613EAF-E638-4061-B69E-1082FEA1F621}"/>
    <dgm:cxn modelId="{CEBE9732-6943-4C19-925F-F879958BD920}" type="presOf" srcId="{A0DC8553-E4CE-43EF-914E-057565149778}" destId="{C9625B41-5868-4EA4-80FF-32F275EF38CA}" srcOrd="0" destOrd="0" presId="urn:microsoft.com/office/officeart/2018/2/layout/IconVerticalSolidList"/>
    <dgm:cxn modelId="{4BDD4F3C-4A03-4F4D-AE06-5FC7D29C80C2}" type="presOf" srcId="{C4BCB07A-6824-4D8B-9762-123F485B1869}" destId="{823C86A8-2C5F-4F4D-96CB-1154D84FC61A}" srcOrd="0" destOrd="0" presId="urn:microsoft.com/office/officeart/2018/2/layout/IconVerticalSolidList"/>
    <dgm:cxn modelId="{65999D41-0B24-4F3E-9AD5-B63A3811CFAC}" srcId="{A0DC8553-E4CE-43EF-914E-057565149778}" destId="{4A4BB8A8-A08E-4F7D-B85C-34888CC8E31E}" srcOrd="2" destOrd="0" parTransId="{F7E356CD-93B7-41F3-8088-28E4F7116030}" sibTransId="{55C5F2E6-81F6-468C-8026-043ECB176320}"/>
    <dgm:cxn modelId="{BEB11E47-D369-4951-97E6-B77345864157}" type="presOf" srcId="{4A4BB8A8-A08E-4F7D-B85C-34888CC8E31E}" destId="{7330B360-087B-4D6D-8EDB-20526630FE9F}" srcOrd="0" destOrd="0" presId="urn:microsoft.com/office/officeart/2018/2/layout/IconVerticalSolidList"/>
    <dgm:cxn modelId="{1C709D6F-4402-4F97-B94A-6508F19918D3}" srcId="{A0DC8553-E4CE-43EF-914E-057565149778}" destId="{BB304A8E-59F0-42DF-A839-BE4E1601D44F}" srcOrd="5" destOrd="0" parTransId="{F9428E0E-EE6B-4C23-838A-B104B3C97B1D}" sibTransId="{CF707A2B-8187-4DFE-A84F-AFA5609B8A8F}"/>
    <dgm:cxn modelId="{9A57F376-193E-491A-8482-26143C5BB040}" type="presOf" srcId="{F33D9685-B168-4BB4-8D70-F26FD3896756}" destId="{03BFEB72-9DAA-467C-8A48-D9DFF0FC3820}" srcOrd="0" destOrd="0" presId="urn:microsoft.com/office/officeart/2018/2/layout/IconVerticalSolidList"/>
    <dgm:cxn modelId="{870A6D83-4237-4AB1-BBFB-F6E755B85CB0}" srcId="{A0DC8553-E4CE-43EF-914E-057565149778}" destId="{3982626E-B295-43C6-BDA2-9FB2E4A784F2}" srcOrd="0" destOrd="0" parTransId="{2F6C433C-F5A7-4419-BC55-3860146F148A}" sibTransId="{AE5EBBF3-0374-4D4D-93F9-E12F41AC225F}"/>
    <dgm:cxn modelId="{9B04CB8B-F945-4096-B55C-720AAA78BF06}" srcId="{A0DC8553-E4CE-43EF-914E-057565149778}" destId="{C4E1EFE8-E397-4898-9EA3-30FC778EFC60}" srcOrd="1" destOrd="0" parTransId="{11A5A8F8-0FCC-444B-82A1-0F25375A0425}" sibTransId="{7F60705A-6A3D-42AF-A7E7-15EB76887441}"/>
    <dgm:cxn modelId="{70DF90B3-E469-4FA4-BE0A-DAD318023AA2}" type="presOf" srcId="{BB304A8E-59F0-42DF-A839-BE4E1601D44F}" destId="{B542B1C5-7DD0-4461-AB19-7EAEF3981EAB}" srcOrd="0" destOrd="0" presId="urn:microsoft.com/office/officeart/2018/2/layout/IconVerticalSolidList"/>
    <dgm:cxn modelId="{AE0FA3FD-F668-480A-952E-F2042A556AF2}" type="presOf" srcId="{C4E1EFE8-E397-4898-9EA3-30FC778EFC60}" destId="{BD288C63-B4ED-43F3-A955-DD1FF31944C4}" srcOrd="0" destOrd="0" presId="urn:microsoft.com/office/officeart/2018/2/layout/IconVerticalSolidList"/>
    <dgm:cxn modelId="{376771B4-3A57-4FA2-B626-97B313B1E311}" type="presParOf" srcId="{C9625B41-5868-4EA4-80FF-32F275EF38CA}" destId="{D94D7ED4-23C5-4638-9E51-3D1616703523}" srcOrd="0" destOrd="0" presId="urn:microsoft.com/office/officeart/2018/2/layout/IconVerticalSolidList"/>
    <dgm:cxn modelId="{C1815833-4C6B-4C80-9082-041E6FEC000B}" type="presParOf" srcId="{D94D7ED4-23C5-4638-9E51-3D1616703523}" destId="{72306344-CB00-48A0-AD4C-3A289F7AC706}" srcOrd="0" destOrd="0" presId="urn:microsoft.com/office/officeart/2018/2/layout/IconVerticalSolidList"/>
    <dgm:cxn modelId="{909AF202-F557-4F6F-91AC-9DB91A3752EF}" type="presParOf" srcId="{D94D7ED4-23C5-4638-9E51-3D1616703523}" destId="{2A7BBDAA-6EB7-4ECB-AC7F-F95B324DC881}" srcOrd="1" destOrd="0" presId="urn:microsoft.com/office/officeart/2018/2/layout/IconVerticalSolidList"/>
    <dgm:cxn modelId="{9AAD04A2-431E-43BD-8611-C84BF81A9763}" type="presParOf" srcId="{D94D7ED4-23C5-4638-9E51-3D1616703523}" destId="{5F01E869-A7DD-456B-8D44-C32ACB7DE0D3}" srcOrd="2" destOrd="0" presId="urn:microsoft.com/office/officeart/2018/2/layout/IconVerticalSolidList"/>
    <dgm:cxn modelId="{3AF782CA-D2C3-42A8-8F42-C535F865BF75}" type="presParOf" srcId="{D94D7ED4-23C5-4638-9E51-3D1616703523}" destId="{CB7095C3-7A59-468D-9678-BAA6B81DA281}" srcOrd="3" destOrd="0" presId="urn:microsoft.com/office/officeart/2018/2/layout/IconVerticalSolidList"/>
    <dgm:cxn modelId="{92846E4C-71A4-4B29-881C-C16F8A5716D0}" type="presParOf" srcId="{C9625B41-5868-4EA4-80FF-32F275EF38CA}" destId="{2FB4A50B-B22A-4CD0-A56F-91DBC4FC6447}" srcOrd="1" destOrd="0" presId="urn:microsoft.com/office/officeart/2018/2/layout/IconVerticalSolidList"/>
    <dgm:cxn modelId="{06E0E0F3-DC45-4323-B94A-41F8A48E08BD}" type="presParOf" srcId="{C9625B41-5868-4EA4-80FF-32F275EF38CA}" destId="{FC88FF90-F5DE-40AA-990B-295255A8425E}" srcOrd="2" destOrd="0" presId="urn:microsoft.com/office/officeart/2018/2/layout/IconVerticalSolidList"/>
    <dgm:cxn modelId="{C3366799-CBE4-4CED-AA5E-6F9B584C9EE3}" type="presParOf" srcId="{FC88FF90-F5DE-40AA-990B-295255A8425E}" destId="{665D475E-A1B4-459B-8EB9-32177A6DFF90}" srcOrd="0" destOrd="0" presId="urn:microsoft.com/office/officeart/2018/2/layout/IconVerticalSolidList"/>
    <dgm:cxn modelId="{1077D894-CDA8-4879-8718-2384A2503520}" type="presParOf" srcId="{FC88FF90-F5DE-40AA-990B-295255A8425E}" destId="{2270FF0F-01B6-4CF6-874A-F8639C3421CD}" srcOrd="1" destOrd="0" presId="urn:microsoft.com/office/officeart/2018/2/layout/IconVerticalSolidList"/>
    <dgm:cxn modelId="{1087E155-AAFE-4B37-938A-4B2AEB9B5202}" type="presParOf" srcId="{FC88FF90-F5DE-40AA-990B-295255A8425E}" destId="{6B4AF25A-5A58-433E-A29C-A233B9E7F373}" srcOrd="2" destOrd="0" presId="urn:microsoft.com/office/officeart/2018/2/layout/IconVerticalSolidList"/>
    <dgm:cxn modelId="{F8762A3B-FE95-444C-9597-323BF44274B3}" type="presParOf" srcId="{FC88FF90-F5DE-40AA-990B-295255A8425E}" destId="{BD288C63-B4ED-43F3-A955-DD1FF31944C4}" srcOrd="3" destOrd="0" presId="urn:microsoft.com/office/officeart/2018/2/layout/IconVerticalSolidList"/>
    <dgm:cxn modelId="{2E2B5774-F180-445A-BDF3-FF7E6F1E3786}" type="presParOf" srcId="{C9625B41-5868-4EA4-80FF-32F275EF38CA}" destId="{61308363-D501-4E76-A299-6E588FFCAB4C}" srcOrd="3" destOrd="0" presId="urn:microsoft.com/office/officeart/2018/2/layout/IconVerticalSolidList"/>
    <dgm:cxn modelId="{17314400-EF3B-476F-950D-01C07098B2AF}" type="presParOf" srcId="{C9625B41-5868-4EA4-80FF-32F275EF38CA}" destId="{F5B17D36-9E71-4863-9701-9FCC025E9ACD}" srcOrd="4" destOrd="0" presId="urn:microsoft.com/office/officeart/2018/2/layout/IconVerticalSolidList"/>
    <dgm:cxn modelId="{89941FCB-1BD6-4149-8F67-3FE27533E153}" type="presParOf" srcId="{F5B17D36-9E71-4863-9701-9FCC025E9ACD}" destId="{1BE1C2A5-EA8F-4712-BFFD-6239B57F170F}" srcOrd="0" destOrd="0" presId="urn:microsoft.com/office/officeart/2018/2/layout/IconVerticalSolidList"/>
    <dgm:cxn modelId="{1A0B67BF-8C4B-444E-8EBC-70518349F2DD}" type="presParOf" srcId="{F5B17D36-9E71-4863-9701-9FCC025E9ACD}" destId="{5A0BCF68-6E19-4FF5-B322-6E638571DA06}" srcOrd="1" destOrd="0" presId="urn:microsoft.com/office/officeart/2018/2/layout/IconVerticalSolidList"/>
    <dgm:cxn modelId="{55418768-2777-4E6E-86BE-24A85BC572A0}" type="presParOf" srcId="{F5B17D36-9E71-4863-9701-9FCC025E9ACD}" destId="{6C09C147-BC88-45E8-88C3-96473A99DF1C}" srcOrd="2" destOrd="0" presId="urn:microsoft.com/office/officeart/2018/2/layout/IconVerticalSolidList"/>
    <dgm:cxn modelId="{5D825CA0-B412-42EB-8915-21E7EDF9F051}" type="presParOf" srcId="{F5B17D36-9E71-4863-9701-9FCC025E9ACD}" destId="{7330B360-087B-4D6D-8EDB-20526630FE9F}" srcOrd="3" destOrd="0" presId="urn:microsoft.com/office/officeart/2018/2/layout/IconVerticalSolidList"/>
    <dgm:cxn modelId="{A2A60C7C-C115-4172-9F1A-C1599AE64931}" type="presParOf" srcId="{C9625B41-5868-4EA4-80FF-32F275EF38CA}" destId="{981C2ED1-D934-4CE7-9D98-9DA260CFA00D}" srcOrd="5" destOrd="0" presId="urn:microsoft.com/office/officeart/2018/2/layout/IconVerticalSolidList"/>
    <dgm:cxn modelId="{BF2311EA-E6C8-46CC-9195-58FE8870B0C6}" type="presParOf" srcId="{C9625B41-5868-4EA4-80FF-32F275EF38CA}" destId="{BBF34D3E-C89D-4C75-A709-ABEB19A07DA0}" srcOrd="6" destOrd="0" presId="urn:microsoft.com/office/officeart/2018/2/layout/IconVerticalSolidList"/>
    <dgm:cxn modelId="{4A0062C2-31D2-4683-A94F-81CF9AF214F3}" type="presParOf" srcId="{BBF34D3E-C89D-4C75-A709-ABEB19A07DA0}" destId="{F1F64650-8B0A-4A86-AF5C-7BFF3FFA14E6}" srcOrd="0" destOrd="0" presId="urn:microsoft.com/office/officeart/2018/2/layout/IconVerticalSolidList"/>
    <dgm:cxn modelId="{652E60E1-5733-4B12-8082-153C49E6C69B}" type="presParOf" srcId="{BBF34D3E-C89D-4C75-A709-ABEB19A07DA0}" destId="{0143EB25-34E9-437A-878B-7D2B9C1AB291}" srcOrd="1" destOrd="0" presId="urn:microsoft.com/office/officeart/2018/2/layout/IconVerticalSolidList"/>
    <dgm:cxn modelId="{45C12F45-DF76-433C-ABE5-2B5CF493AB21}" type="presParOf" srcId="{BBF34D3E-C89D-4C75-A709-ABEB19A07DA0}" destId="{1EC843E7-4C57-40E5-B55E-A0CCAEE0BC7E}" srcOrd="2" destOrd="0" presId="urn:microsoft.com/office/officeart/2018/2/layout/IconVerticalSolidList"/>
    <dgm:cxn modelId="{F0A4B44C-D3FB-4F38-9219-D28539A15EDA}" type="presParOf" srcId="{BBF34D3E-C89D-4C75-A709-ABEB19A07DA0}" destId="{823C86A8-2C5F-4F4D-96CB-1154D84FC61A}" srcOrd="3" destOrd="0" presId="urn:microsoft.com/office/officeart/2018/2/layout/IconVerticalSolidList"/>
    <dgm:cxn modelId="{8790CF4F-8A3C-4548-AAE8-C7875B435B9A}" type="presParOf" srcId="{C9625B41-5868-4EA4-80FF-32F275EF38CA}" destId="{91EF25FF-74D1-463D-AFAA-BF0C377F073A}" srcOrd="7" destOrd="0" presId="urn:microsoft.com/office/officeart/2018/2/layout/IconVerticalSolidList"/>
    <dgm:cxn modelId="{57369B6C-EF99-45F5-98B9-AB860FB9EB58}" type="presParOf" srcId="{C9625B41-5868-4EA4-80FF-32F275EF38CA}" destId="{F51EEE98-E307-4CD4-B5C5-3B81B84D6FF1}" srcOrd="8" destOrd="0" presId="urn:microsoft.com/office/officeart/2018/2/layout/IconVerticalSolidList"/>
    <dgm:cxn modelId="{FAD20CBA-7964-4F05-8F69-6BBC7A775534}" type="presParOf" srcId="{F51EEE98-E307-4CD4-B5C5-3B81B84D6FF1}" destId="{FC3387A5-ECE3-453F-97BB-0F9B7CC64651}" srcOrd="0" destOrd="0" presId="urn:microsoft.com/office/officeart/2018/2/layout/IconVerticalSolidList"/>
    <dgm:cxn modelId="{A020D4E8-EAC9-4F04-BD20-B330957165C1}" type="presParOf" srcId="{F51EEE98-E307-4CD4-B5C5-3B81B84D6FF1}" destId="{4F8A37FD-75BF-48D0-BADB-B9FA92B8B6D6}" srcOrd="1" destOrd="0" presId="urn:microsoft.com/office/officeart/2018/2/layout/IconVerticalSolidList"/>
    <dgm:cxn modelId="{A1E73C77-7D07-491C-A1C4-CFDCEA02E327}" type="presParOf" srcId="{F51EEE98-E307-4CD4-B5C5-3B81B84D6FF1}" destId="{4C446DB5-5B63-462B-97BA-E3C07B1B1B48}" srcOrd="2" destOrd="0" presId="urn:microsoft.com/office/officeart/2018/2/layout/IconVerticalSolidList"/>
    <dgm:cxn modelId="{3A8B30C0-9F77-4048-A1FB-902699D2DCCC}" type="presParOf" srcId="{F51EEE98-E307-4CD4-B5C5-3B81B84D6FF1}" destId="{03BFEB72-9DAA-467C-8A48-D9DFF0FC3820}" srcOrd="3" destOrd="0" presId="urn:microsoft.com/office/officeart/2018/2/layout/IconVerticalSolidList"/>
    <dgm:cxn modelId="{CF647A83-16FA-4B88-8F67-ABDE3716B1BE}" type="presParOf" srcId="{C9625B41-5868-4EA4-80FF-32F275EF38CA}" destId="{C3353E99-DF8F-4D88-927E-16E035F6776A}" srcOrd="9" destOrd="0" presId="urn:microsoft.com/office/officeart/2018/2/layout/IconVerticalSolidList"/>
    <dgm:cxn modelId="{D487A70B-C6DF-4A49-8FBC-A9122A0809A9}" type="presParOf" srcId="{C9625B41-5868-4EA4-80FF-32F275EF38CA}" destId="{9C43F6DE-AE1C-4610-9264-36569CA7B0C8}" srcOrd="10" destOrd="0" presId="urn:microsoft.com/office/officeart/2018/2/layout/IconVerticalSolidList"/>
    <dgm:cxn modelId="{987FE00D-68F9-4FEC-B99C-4A6E2C87EF9E}" type="presParOf" srcId="{9C43F6DE-AE1C-4610-9264-36569CA7B0C8}" destId="{D26FD640-D487-4FFA-B0F3-4E6A406974AC}" srcOrd="0" destOrd="0" presId="urn:microsoft.com/office/officeart/2018/2/layout/IconVerticalSolidList"/>
    <dgm:cxn modelId="{81C6DD09-30E7-4AB8-9A19-84BD1972D565}" type="presParOf" srcId="{9C43F6DE-AE1C-4610-9264-36569CA7B0C8}" destId="{0E5ABF96-4808-4EA5-93FB-6754DE8B9CF7}" srcOrd="1" destOrd="0" presId="urn:microsoft.com/office/officeart/2018/2/layout/IconVerticalSolidList"/>
    <dgm:cxn modelId="{2BCF6F99-005F-43E0-B692-D5F7BA27F6F5}" type="presParOf" srcId="{9C43F6DE-AE1C-4610-9264-36569CA7B0C8}" destId="{5AD8ACA5-9F19-4778-A258-07F8AFC9D63F}" srcOrd="2" destOrd="0" presId="urn:microsoft.com/office/officeart/2018/2/layout/IconVerticalSolidList"/>
    <dgm:cxn modelId="{B2288638-D09E-4DC0-AA4A-B30B47983402}" type="presParOf" srcId="{9C43F6DE-AE1C-4610-9264-36569CA7B0C8}" destId="{B542B1C5-7DD0-4461-AB19-7EAEF3981EA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22532B-BE40-4B1E-A197-755C80B7992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38E5A55-2488-40D4-B4A3-74AB84C74811}">
      <dgm:prSet custT="1"/>
      <dgm:spPr/>
      <dgm:t>
        <a:bodyPr/>
        <a:lstStyle/>
        <a:p>
          <a:r>
            <a:rPr lang="en-US" sz="2400" dirty="0"/>
            <a:t>Commodity Contracts</a:t>
          </a:r>
        </a:p>
      </dgm:t>
    </dgm:pt>
    <dgm:pt modelId="{693EEC2C-9FE9-4240-90F2-9541EC999A94}" type="parTrans" cxnId="{69CBBCA6-8351-4EDB-9A75-D80FC0756523}">
      <dgm:prSet/>
      <dgm:spPr/>
      <dgm:t>
        <a:bodyPr/>
        <a:lstStyle/>
        <a:p>
          <a:endParaRPr lang="en-US"/>
        </a:p>
      </dgm:t>
    </dgm:pt>
    <dgm:pt modelId="{0F4CD90F-F9DB-42E1-B7C8-15CBA828DE84}" type="sibTrans" cxnId="{69CBBCA6-8351-4EDB-9A75-D80FC0756523}">
      <dgm:prSet/>
      <dgm:spPr/>
      <dgm:t>
        <a:bodyPr/>
        <a:lstStyle/>
        <a:p>
          <a:endParaRPr lang="en-US"/>
        </a:p>
      </dgm:t>
    </dgm:pt>
    <dgm:pt modelId="{B64A95BF-90E7-4C0C-92C0-65E739BCE5D5}">
      <dgm:prSet/>
      <dgm:spPr/>
      <dgm:t>
        <a:bodyPr/>
        <a:lstStyle/>
        <a:p>
          <a:r>
            <a:rPr lang="en-US" dirty="0"/>
            <a:t>Resident Vendor – 7%  </a:t>
          </a:r>
        </a:p>
      </dgm:t>
    </dgm:pt>
    <dgm:pt modelId="{3A4505D5-5E64-497F-9FD0-0D366FDF2A9A}" type="parTrans" cxnId="{4D2C8186-E69F-494D-81AB-ED9BC436F771}">
      <dgm:prSet/>
      <dgm:spPr/>
      <dgm:t>
        <a:bodyPr/>
        <a:lstStyle/>
        <a:p>
          <a:endParaRPr lang="en-US"/>
        </a:p>
      </dgm:t>
    </dgm:pt>
    <dgm:pt modelId="{4B79559D-2AE0-48D8-AC66-9B6D8110EC56}" type="sibTrans" cxnId="{4D2C8186-E69F-494D-81AB-ED9BC436F771}">
      <dgm:prSet/>
      <dgm:spPr/>
      <dgm:t>
        <a:bodyPr/>
        <a:lstStyle/>
        <a:p>
          <a:endParaRPr lang="en-US"/>
        </a:p>
      </dgm:t>
    </dgm:pt>
    <dgm:pt modelId="{2F64AD11-CDEA-47CE-B0E2-434BC2793BE9}">
      <dgm:prSet/>
      <dgm:spPr/>
      <dgm:t>
        <a:bodyPr/>
        <a:lstStyle/>
        <a:p>
          <a:r>
            <a:rPr lang="en-US" dirty="0"/>
            <a:t>US End Product – 2%  </a:t>
          </a:r>
        </a:p>
      </dgm:t>
    </dgm:pt>
    <dgm:pt modelId="{A465CB37-8FAA-4D8B-8956-CC03766DF15B}" type="parTrans" cxnId="{954D3E45-6205-404C-86E2-228828888CDD}">
      <dgm:prSet/>
      <dgm:spPr/>
      <dgm:t>
        <a:bodyPr/>
        <a:lstStyle/>
        <a:p>
          <a:endParaRPr lang="en-US"/>
        </a:p>
      </dgm:t>
    </dgm:pt>
    <dgm:pt modelId="{B41CDD67-511D-497C-BFFD-088EB9062BDE}" type="sibTrans" cxnId="{954D3E45-6205-404C-86E2-228828888CDD}">
      <dgm:prSet/>
      <dgm:spPr/>
      <dgm:t>
        <a:bodyPr/>
        <a:lstStyle/>
        <a:p>
          <a:endParaRPr lang="en-US"/>
        </a:p>
      </dgm:t>
    </dgm:pt>
    <dgm:pt modelId="{672B10F4-CCCC-43F0-A493-5D435F316D9D}">
      <dgm:prSet/>
      <dgm:spPr/>
      <dgm:t>
        <a:bodyPr/>
        <a:lstStyle/>
        <a:p>
          <a:r>
            <a:rPr lang="en-US" dirty="0"/>
            <a:t>RVP + SCEPP = 10%    </a:t>
          </a:r>
        </a:p>
      </dgm:t>
    </dgm:pt>
    <dgm:pt modelId="{F116A33B-4113-4A58-96FC-BC155E407A0A}" type="parTrans" cxnId="{18D5DC7F-4D8B-43BE-8F32-C4EAA83B0696}">
      <dgm:prSet/>
      <dgm:spPr/>
      <dgm:t>
        <a:bodyPr/>
        <a:lstStyle/>
        <a:p>
          <a:endParaRPr lang="en-US"/>
        </a:p>
      </dgm:t>
    </dgm:pt>
    <dgm:pt modelId="{A5116955-4CC9-4F06-AD13-5230AA6AE9C0}" type="sibTrans" cxnId="{18D5DC7F-4D8B-43BE-8F32-C4EAA83B0696}">
      <dgm:prSet/>
      <dgm:spPr/>
      <dgm:t>
        <a:bodyPr/>
        <a:lstStyle/>
        <a:p>
          <a:endParaRPr lang="en-US"/>
        </a:p>
      </dgm:t>
    </dgm:pt>
    <dgm:pt modelId="{9529E73F-53CE-48B9-815D-9AA2915CEA0E}">
      <dgm:prSet/>
      <dgm:spPr/>
      <dgm:t>
        <a:bodyPr/>
        <a:lstStyle/>
        <a:p>
          <a:r>
            <a:rPr lang="en-US" dirty="0"/>
            <a:t>RVP + USEPP = 9%  </a:t>
          </a:r>
        </a:p>
      </dgm:t>
    </dgm:pt>
    <dgm:pt modelId="{D4D4A71C-94BC-45A4-A6E8-E8A68BAFC55B}" type="parTrans" cxnId="{5DCE43B7-D51F-45CB-AD85-083204DE91A8}">
      <dgm:prSet/>
      <dgm:spPr/>
      <dgm:t>
        <a:bodyPr/>
        <a:lstStyle/>
        <a:p>
          <a:endParaRPr lang="en-US"/>
        </a:p>
      </dgm:t>
    </dgm:pt>
    <dgm:pt modelId="{32B5D8D3-E76A-4EE0-A92E-AA1D556947A8}" type="sibTrans" cxnId="{5DCE43B7-D51F-45CB-AD85-083204DE91A8}">
      <dgm:prSet/>
      <dgm:spPr/>
      <dgm:t>
        <a:bodyPr/>
        <a:lstStyle/>
        <a:p>
          <a:endParaRPr lang="en-US"/>
        </a:p>
      </dgm:t>
    </dgm:pt>
    <dgm:pt modelId="{772AD86A-ABA4-4ED2-B8D5-DC74518AF107}">
      <dgm:prSet custT="1"/>
      <dgm:spPr/>
      <dgm:t>
        <a:bodyPr/>
        <a:lstStyle/>
        <a:p>
          <a:r>
            <a:rPr lang="en-US" sz="2400" dirty="0"/>
            <a:t>Service Contracts</a:t>
          </a:r>
        </a:p>
      </dgm:t>
    </dgm:pt>
    <dgm:pt modelId="{73880D57-D967-466D-BCC8-E7D03054D811}" type="parTrans" cxnId="{B9354E07-86E4-4D83-AB8C-7065988C536D}">
      <dgm:prSet/>
      <dgm:spPr/>
      <dgm:t>
        <a:bodyPr/>
        <a:lstStyle/>
        <a:p>
          <a:endParaRPr lang="en-US"/>
        </a:p>
      </dgm:t>
    </dgm:pt>
    <dgm:pt modelId="{2DB9B4CC-8362-4FC1-BDEE-6DB650FE405B}" type="sibTrans" cxnId="{B9354E07-86E4-4D83-AB8C-7065988C536D}">
      <dgm:prSet/>
      <dgm:spPr/>
      <dgm:t>
        <a:bodyPr/>
        <a:lstStyle/>
        <a:p>
          <a:endParaRPr lang="en-US"/>
        </a:p>
      </dgm:t>
    </dgm:pt>
    <dgm:pt modelId="{1AC808CA-B6C5-4E63-A9EC-E0BEDB2057C2}">
      <dgm:prSet custT="1"/>
      <dgm:spPr/>
      <dgm:t>
        <a:bodyPr/>
        <a:lstStyle/>
        <a:p>
          <a:r>
            <a:rPr lang="en-US" sz="2400" dirty="0"/>
            <a:t>Resident Contractor – 7% (C)(1)</a:t>
          </a:r>
        </a:p>
      </dgm:t>
    </dgm:pt>
    <dgm:pt modelId="{DF8B8C50-9215-412C-8ED3-C1C6435E78EC}" type="parTrans" cxnId="{0DF61274-B64D-43A1-B87E-1DEBA5BB4D02}">
      <dgm:prSet/>
      <dgm:spPr/>
      <dgm:t>
        <a:bodyPr/>
        <a:lstStyle/>
        <a:p>
          <a:endParaRPr lang="en-US"/>
        </a:p>
      </dgm:t>
    </dgm:pt>
    <dgm:pt modelId="{215E02EA-3EE9-43C8-A46C-B8C602BDAF3C}" type="sibTrans" cxnId="{0DF61274-B64D-43A1-B87E-1DEBA5BB4D02}">
      <dgm:prSet/>
      <dgm:spPr/>
      <dgm:t>
        <a:bodyPr/>
        <a:lstStyle/>
        <a:p>
          <a:endParaRPr lang="en-US"/>
        </a:p>
      </dgm:t>
    </dgm:pt>
    <dgm:pt modelId="{77F8A7E3-ABA6-4438-BC7B-1E68AB5F0614}">
      <dgm:prSet custT="1"/>
      <dgm:spPr/>
      <dgm:t>
        <a:bodyPr/>
        <a:lstStyle/>
        <a:p>
          <a:r>
            <a:rPr lang="en-US" sz="2400" dirty="0"/>
            <a:t>Resident Subcontractor –       2% (D)(1) or 4%  (D)(2)</a:t>
          </a:r>
        </a:p>
      </dgm:t>
    </dgm:pt>
    <dgm:pt modelId="{EF0151A7-B566-42B1-91B2-4AEEB541EA7E}" type="parTrans" cxnId="{C77EFBC8-5D76-4343-9446-9E905E4D4623}">
      <dgm:prSet/>
      <dgm:spPr/>
      <dgm:t>
        <a:bodyPr/>
        <a:lstStyle/>
        <a:p>
          <a:endParaRPr lang="en-US"/>
        </a:p>
      </dgm:t>
    </dgm:pt>
    <dgm:pt modelId="{AF815EC2-C918-4E58-8B6B-7A44DD7551F5}" type="sibTrans" cxnId="{C77EFBC8-5D76-4343-9446-9E905E4D4623}">
      <dgm:prSet/>
      <dgm:spPr/>
      <dgm:t>
        <a:bodyPr/>
        <a:lstStyle/>
        <a:p>
          <a:endParaRPr lang="en-US"/>
        </a:p>
      </dgm:t>
    </dgm:pt>
    <dgm:pt modelId="{2E7071F6-B86B-4276-B935-D447D73EA61C}">
      <dgm:prSet custT="1"/>
      <dgm:spPr/>
      <dgm:t>
        <a:bodyPr/>
        <a:lstStyle/>
        <a:p>
          <a:r>
            <a:rPr lang="en-US" sz="2400" dirty="0"/>
            <a:t>Used for Offer Evaluation Only</a:t>
          </a:r>
        </a:p>
      </dgm:t>
    </dgm:pt>
    <dgm:pt modelId="{97E1023F-703D-40DE-AD2A-45F91B9EFACC}" type="parTrans" cxnId="{F2668DFB-7AAF-4C6C-8431-66AACCDF2345}">
      <dgm:prSet/>
      <dgm:spPr/>
      <dgm:t>
        <a:bodyPr/>
        <a:lstStyle/>
        <a:p>
          <a:endParaRPr lang="en-US"/>
        </a:p>
      </dgm:t>
    </dgm:pt>
    <dgm:pt modelId="{0AF5B5E1-5D32-43D3-839B-B8EEBEE13D5D}" type="sibTrans" cxnId="{F2668DFB-7AAF-4C6C-8431-66AACCDF2345}">
      <dgm:prSet/>
      <dgm:spPr/>
      <dgm:t>
        <a:bodyPr/>
        <a:lstStyle/>
        <a:p>
          <a:endParaRPr lang="en-US"/>
        </a:p>
      </dgm:t>
    </dgm:pt>
    <dgm:pt modelId="{287685B4-D568-402E-89CB-8619A8C317CF}">
      <dgm:prSet/>
      <dgm:spPr/>
      <dgm:t>
        <a:bodyPr/>
        <a:lstStyle/>
        <a:p>
          <a:r>
            <a:rPr lang="en-US" dirty="0"/>
            <a:t>SC End Product – 7%   </a:t>
          </a:r>
        </a:p>
      </dgm:t>
    </dgm:pt>
    <dgm:pt modelId="{DA8BB786-6B7C-4C60-BD65-F65F91E24AB8}" type="sibTrans" cxnId="{3A78FE36-2506-4CC6-B5F1-C459E665192B}">
      <dgm:prSet/>
      <dgm:spPr/>
      <dgm:t>
        <a:bodyPr/>
        <a:lstStyle/>
        <a:p>
          <a:endParaRPr lang="en-US"/>
        </a:p>
      </dgm:t>
    </dgm:pt>
    <dgm:pt modelId="{8102F294-84B8-468E-9E43-22080F783E03}" type="parTrans" cxnId="{3A78FE36-2506-4CC6-B5F1-C459E665192B}">
      <dgm:prSet/>
      <dgm:spPr/>
      <dgm:t>
        <a:bodyPr/>
        <a:lstStyle/>
        <a:p>
          <a:endParaRPr lang="en-US"/>
        </a:p>
      </dgm:t>
    </dgm:pt>
    <dgm:pt modelId="{03406DA2-7FA9-4115-A19A-59022058843C}" type="pres">
      <dgm:prSet presAssocID="{5622532B-BE40-4B1E-A197-755C80B7992E}" presName="linear" presStyleCnt="0">
        <dgm:presLayoutVars>
          <dgm:dir/>
          <dgm:animLvl val="lvl"/>
          <dgm:resizeHandles val="exact"/>
        </dgm:presLayoutVars>
      </dgm:prSet>
      <dgm:spPr/>
    </dgm:pt>
    <dgm:pt modelId="{463473E7-08B5-4C07-80FF-27CEE03147EC}" type="pres">
      <dgm:prSet presAssocID="{638E5A55-2488-40D4-B4A3-74AB84C74811}" presName="parentLin" presStyleCnt="0"/>
      <dgm:spPr/>
    </dgm:pt>
    <dgm:pt modelId="{28ABDD01-8262-4706-8B76-CD64CA67794B}" type="pres">
      <dgm:prSet presAssocID="{638E5A55-2488-40D4-B4A3-74AB84C74811}" presName="parentLeftMargin" presStyleLbl="node1" presStyleIdx="0" presStyleCnt="3"/>
      <dgm:spPr/>
    </dgm:pt>
    <dgm:pt modelId="{F68FE347-5E3D-4762-B4AC-EB6C07A7148E}" type="pres">
      <dgm:prSet presAssocID="{638E5A55-2488-40D4-B4A3-74AB84C74811}" presName="parentText" presStyleLbl="node1" presStyleIdx="0" presStyleCnt="3" custLinFactNeighborX="-10311" custLinFactNeighborY="-2338">
        <dgm:presLayoutVars>
          <dgm:chMax val="0"/>
          <dgm:bulletEnabled val="1"/>
        </dgm:presLayoutVars>
      </dgm:prSet>
      <dgm:spPr/>
    </dgm:pt>
    <dgm:pt modelId="{577D2EE2-38DF-4BF6-9881-C0AE58462B4F}" type="pres">
      <dgm:prSet presAssocID="{638E5A55-2488-40D4-B4A3-74AB84C74811}" presName="negativeSpace" presStyleCnt="0"/>
      <dgm:spPr/>
    </dgm:pt>
    <dgm:pt modelId="{8CF722E1-0FA2-4693-9392-4B95D9DFFDBA}" type="pres">
      <dgm:prSet presAssocID="{638E5A55-2488-40D4-B4A3-74AB84C74811}" presName="childText" presStyleLbl="conFgAcc1" presStyleIdx="0" presStyleCnt="3">
        <dgm:presLayoutVars>
          <dgm:bulletEnabled val="1"/>
        </dgm:presLayoutVars>
      </dgm:prSet>
      <dgm:spPr/>
    </dgm:pt>
    <dgm:pt modelId="{E3382902-3BBA-4E07-A4C7-7E57618D4000}" type="pres">
      <dgm:prSet presAssocID="{0F4CD90F-F9DB-42E1-B7C8-15CBA828DE84}" presName="spaceBetweenRectangles" presStyleCnt="0"/>
      <dgm:spPr/>
    </dgm:pt>
    <dgm:pt modelId="{A12542E9-22EB-4A57-8D34-A0A81249867F}" type="pres">
      <dgm:prSet presAssocID="{772AD86A-ABA4-4ED2-B8D5-DC74518AF107}" presName="parentLin" presStyleCnt="0"/>
      <dgm:spPr/>
    </dgm:pt>
    <dgm:pt modelId="{5B9F547F-23BC-4DD0-B687-9E1EF883BD73}" type="pres">
      <dgm:prSet presAssocID="{772AD86A-ABA4-4ED2-B8D5-DC74518AF107}" presName="parentLeftMargin" presStyleLbl="node1" presStyleIdx="0" presStyleCnt="3"/>
      <dgm:spPr/>
    </dgm:pt>
    <dgm:pt modelId="{1FCA7EF0-6DC9-4A7B-BB20-8FB988C63AFC}" type="pres">
      <dgm:prSet presAssocID="{772AD86A-ABA4-4ED2-B8D5-DC74518AF107}" presName="parentText" presStyleLbl="node1" presStyleIdx="1" presStyleCnt="3">
        <dgm:presLayoutVars>
          <dgm:chMax val="0"/>
          <dgm:bulletEnabled val="1"/>
        </dgm:presLayoutVars>
      </dgm:prSet>
      <dgm:spPr/>
    </dgm:pt>
    <dgm:pt modelId="{451336AB-0CAC-4E98-9618-27CD81399BBB}" type="pres">
      <dgm:prSet presAssocID="{772AD86A-ABA4-4ED2-B8D5-DC74518AF107}" presName="negativeSpace" presStyleCnt="0"/>
      <dgm:spPr/>
    </dgm:pt>
    <dgm:pt modelId="{6DF4A45C-F389-4FD7-BDAD-BCD9E39E7DC4}" type="pres">
      <dgm:prSet presAssocID="{772AD86A-ABA4-4ED2-B8D5-DC74518AF107}" presName="childText" presStyleLbl="conFgAcc1" presStyleIdx="1" presStyleCnt="3">
        <dgm:presLayoutVars>
          <dgm:bulletEnabled val="1"/>
        </dgm:presLayoutVars>
      </dgm:prSet>
      <dgm:spPr/>
    </dgm:pt>
    <dgm:pt modelId="{28BACF04-69B3-4BB8-ACE9-60A3E40CD053}" type="pres">
      <dgm:prSet presAssocID="{2DB9B4CC-8362-4FC1-BDEE-6DB650FE405B}" presName="spaceBetweenRectangles" presStyleCnt="0"/>
      <dgm:spPr/>
    </dgm:pt>
    <dgm:pt modelId="{A0655B34-CEAA-404A-A64B-BCCEB035F605}" type="pres">
      <dgm:prSet presAssocID="{2E7071F6-B86B-4276-B935-D447D73EA61C}" presName="parentLin" presStyleCnt="0"/>
      <dgm:spPr/>
    </dgm:pt>
    <dgm:pt modelId="{C9DE7218-FB26-4ED5-B668-E1D59A0CBE43}" type="pres">
      <dgm:prSet presAssocID="{2E7071F6-B86B-4276-B935-D447D73EA61C}" presName="parentLeftMargin" presStyleLbl="node1" presStyleIdx="1" presStyleCnt="3"/>
      <dgm:spPr/>
    </dgm:pt>
    <dgm:pt modelId="{15F91C6A-E64D-44A9-9FE5-60C7CB7A8097}" type="pres">
      <dgm:prSet presAssocID="{2E7071F6-B86B-4276-B935-D447D73EA61C}" presName="parentText" presStyleLbl="node1" presStyleIdx="2" presStyleCnt="3" custScaleX="139741">
        <dgm:presLayoutVars>
          <dgm:chMax val="0"/>
          <dgm:bulletEnabled val="1"/>
        </dgm:presLayoutVars>
      </dgm:prSet>
      <dgm:spPr/>
    </dgm:pt>
    <dgm:pt modelId="{D2156FAD-0829-4B5E-B6AE-8E4729ACBCBC}" type="pres">
      <dgm:prSet presAssocID="{2E7071F6-B86B-4276-B935-D447D73EA61C}" presName="negativeSpace" presStyleCnt="0"/>
      <dgm:spPr/>
    </dgm:pt>
    <dgm:pt modelId="{C5CD8B51-8886-41E1-8DA6-71CBCAE6BB2D}" type="pres">
      <dgm:prSet presAssocID="{2E7071F6-B86B-4276-B935-D447D73EA61C}" presName="childText" presStyleLbl="conFgAcc1" presStyleIdx="2" presStyleCnt="3">
        <dgm:presLayoutVars>
          <dgm:bulletEnabled val="1"/>
        </dgm:presLayoutVars>
      </dgm:prSet>
      <dgm:spPr/>
    </dgm:pt>
  </dgm:ptLst>
  <dgm:cxnLst>
    <dgm:cxn modelId="{B9354E07-86E4-4D83-AB8C-7065988C536D}" srcId="{5622532B-BE40-4B1E-A197-755C80B7992E}" destId="{772AD86A-ABA4-4ED2-B8D5-DC74518AF107}" srcOrd="1" destOrd="0" parTransId="{73880D57-D967-466D-BCC8-E7D03054D811}" sibTransId="{2DB9B4CC-8362-4FC1-BDEE-6DB650FE405B}"/>
    <dgm:cxn modelId="{3A78FE36-2506-4CC6-B5F1-C459E665192B}" srcId="{638E5A55-2488-40D4-B4A3-74AB84C74811}" destId="{287685B4-D568-402E-89CB-8619A8C317CF}" srcOrd="1" destOrd="0" parTransId="{8102F294-84B8-468E-9E43-22080F783E03}" sibTransId="{DA8BB786-6B7C-4C60-BD65-F65F91E24AB8}"/>
    <dgm:cxn modelId="{A48F013F-09A1-4A3C-8BF8-F09D72C096B6}" type="presOf" srcId="{B64A95BF-90E7-4C0C-92C0-65E739BCE5D5}" destId="{8CF722E1-0FA2-4693-9392-4B95D9DFFDBA}" srcOrd="0" destOrd="0" presId="urn:microsoft.com/office/officeart/2005/8/layout/list1"/>
    <dgm:cxn modelId="{56BE0040-597E-46BA-85FC-AB49F16A44DB}" type="presOf" srcId="{772AD86A-ABA4-4ED2-B8D5-DC74518AF107}" destId="{5B9F547F-23BC-4DD0-B687-9E1EF883BD73}" srcOrd="0" destOrd="0" presId="urn:microsoft.com/office/officeart/2005/8/layout/list1"/>
    <dgm:cxn modelId="{078E1D42-BB37-4F70-96FF-B8E94BC99575}" type="presOf" srcId="{2E7071F6-B86B-4276-B935-D447D73EA61C}" destId="{C9DE7218-FB26-4ED5-B668-E1D59A0CBE43}" srcOrd="0" destOrd="0" presId="urn:microsoft.com/office/officeart/2005/8/layout/list1"/>
    <dgm:cxn modelId="{954D3E45-6205-404C-86E2-228828888CDD}" srcId="{638E5A55-2488-40D4-B4A3-74AB84C74811}" destId="{2F64AD11-CDEA-47CE-B0E2-434BC2793BE9}" srcOrd="2" destOrd="0" parTransId="{A465CB37-8FAA-4D8B-8956-CC03766DF15B}" sibTransId="{B41CDD67-511D-497C-BFFD-088EB9062BDE}"/>
    <dgm:cxn modelId="{28E10447-016D-483B-AC17-C0A5F936857E}" type="presOf" srcId="{77F8A7E3-ABA6-4438-BC7B-1E68AB5F0614}" destId="{6DF4A45C-F389-4FD7-BDAD-BCD9E39E7DC4}" srcOrd="0" destOrd="1" presId="urn:microsoft.com/office/officeart/2005/8/layout/list1"/>
    <dgm:cxn modelId="{A60F8C68-F894-4136-B6A4-E720FB36D962}" type="presOf" srcId="{2F64AD11-CDEA-47CE-B0E2-434BC2793BE9}" destId="{8CF722E1-0FA2-4693-9392-4B95D9DFFDBA}" srcOrd="0" destOrd="2" presId="urn:microsoft.com/office/officeart/2005/8/layout/list1"/>
    <dgm:cxn modelId="{F3CE4170-A518-41D5-8594-23233D139032}" type="presOf" srcId="{5622532B-BE40-4B1E-A197-755C80B7992E}" destId="{03406DA2-7FA9-4115-A19A-59022058843C}" srcOrd="0" destOrd="0" presId="urn:microsoft.com/office/officeart/2005/8/layout/list1"/>
    <dgm:cxn modelId="{0DF61274-B64D-43A1-B87E-1DEBA5BB4D02}" srcId="{772AD86A-ABA4-4ED2-B8D5-DC74518AF107}" destId="{1AC808CA-B6C5-4E63-A9EC-E0BEDB2057C2}" srcOrd="0" destOrd="0" parTransId="{DF8B8C50-9215-412C-8ED3-C1C6435E78EC}" sibTransId="{215E02EA-3EE9-43C8-A46C-B8C602BDAF3C}"/>
    <dgm:cxn modelId="{3EA8377F-C246-4420-9952-C3346F5F8194}" type="presOf" srcId="{1AC808CA-B6C5-4E63-A9EC-E0BEDB2057C2}" destId="{6DF4A45C-F389-4FD7-BDAD-BCD9E39E7DC4}" srcOrd="0" destOrd="0" presId="urn:microsoft.com/office/officeart/2005/8/layout/list1"/>
    <dgm:cxn modelId="{18D5DC7F-4D8B-43BE-8F32-C4EAA83B0696}" srcId="{638E5A55-2488-40D4-B4A3-74AB84C74811}" destId="{672B10F4-CCCC-43F0-A493-5D435F316D9D}" srcOrd="3" destOrd="0" parTransId="{F116A33B-4113-4A58-96FC-BC155E407A0A}" sibTransId="{A5116955-4CC9-4F06-AD13-5230AA6AE9C0}"/>
    <dgm:cxn modelId="{1B6C5B83-4D1B-41F0-99CC-D4ABFC79D50F}" type="presOf" srcId="{672B10F4-CCCC-43F0-A493-5D435F316D9D}" destId="{8CF722E1-0FA2-4693-9392-4B95D9DFFDBA}" srcOrd="0" destOrd="3" presId="urn:microsoft.com/office/officeart/2005/8/layout/list1"/>
    <dgm:cxn modelId="{4D2C8186-E69F-494D-81AB-ED9BC436F771}" srcId="{638E5A55-2488-40D4-B4A3-74AB84C74811}" destId="{B64A95BF-90E7-4C0C-92C0-65E739BCE5D5}" srcOrd="0" destOrd="0" parTransId="{3A4505D5-5E64-497F-9FD0-0D366FDF2A9A}" sibTransId="{4B79559D-2AE0-48D8-AC66-9B6D8110EC56}"/>
    <dgm:cxn modelId="{4A418A88-D0E8-4090-8BB8-386163793CC8}" type="presOf" srcId="{638E5A55-2488-40D4-B4A3-74AB84C74811}" destId="{F68FE347-5E3D-4762-B4AC-EB6C07A7148E}" srcOrd="1" destOrd="0" presId="urn:microsoft.com/office/officeart/2005/8/layout/list1"/>
    <dgm:cxn modelId="{8CB31897-5F38-4630-9B4B-1EA5CD84F690}" type="presOf" srcId="{638E5A55-2488-40D4-B4A3-74AB84C74811}" destId="{28ABDD01-8262-4706-8B76-CD64CA67794B}" srcOrd="0" destOrd="0" presId="urn:microsoft.com/office/officeart/2005/8/layout/list1"/>
    <dgm:cxn modelId="{69CBBCA6-8351-4EDB-9A75-D80FC0756523}" srcId="{5622532B-BE40-4B1E-A197-755C80B7992E}" destId="{638E5A55-2488-40D4-B4A3-74AB84C74811}" srcOrd="0" destOrd="0" parTransId="{693EEC2C-9FE9-4240-90F2-9541EC999A94}" sibTransId="{0F4CD90F-F9DB-42E1-B7C8-15CBA828DE84}"/>
    <dgm:cxn modelId="{1BA5B4B4-1647-4BEA-BE65-DAAC1C87CE74}" type="presOf" srcId="{9529E73F-53CE-48B9-815D-9AA2915CEA0E}" destId="{8CF722E1-0FA2-4693-9392-4B95D9DFFDBA}" srcOrd="0" destOrd="4" presId="urn:microsoft.com/office/officeart/2005/8/layout/list1"/>
    <dgm:cxn modelId="{5DCE43B7-D51F-45CB-AD85-083204DE91A8}" srcId="{638E5A55-2488-40D4-B4A3-74AB84C74811}" destId="{9529E73F-53CE-48B9-815D-9AA2915CEA0E}" srcOrd="4" destOrd="0" parTransId="{D4D4A71C-94BC-45A4-A6E8-E8A68BAFC55B}" sibTransId="{32B5D8D3-E76A-4EE0-A92E-AA1D556947A8}"/>
    <dgm:cxn modelId="{B3708DC2-578C-4BB2-B4A7-FD34F871381F}" type="presOf" srcId="{772AD86A-ABA4-4ED2-B8D5-DC74518AF107}" destId="{1FCA7EF0-6DC9-4A7B-BB20-8FB988C63AFC}" srcOrd="1" destOrd="0" presId="urn:microsoft.com/office/officeart/2005/8/layout/list1"/>
    <dgm:cxn modelId="{C77EFBC8-5D76-4343-9446-9E905E4D4623}" srcId="{772AD86A-ABA4-4ED2-B8D5-DC74518AF107}" destId="{77F8A7E3-ABA6-4438-BC7B-1E68AB5F0614}" srcOrd="1" destOrd="0" parTransId="{EF0151A7-B566-42B1-91B2-4AEEB541EA7E}" sibTransId="{AF815EC2-C918-4E58-8B6B-7A44DD7551F5}"/>
    <dgm:cxn modelId="{E7568FE6-5C9B-4808-AC4A-8030E2E4E7A9}" type="presOf" srcId="{2E7071F6-B86B-4276-B935-D447D73EA61C}" destId="{15F91C6A-E64D-44A9-9FE5-60C7CB7A8097}" srcOrd="1" destOrd="0" presId="urn:microsoft.com/office/officeart/2005/8/layout/list1"/>
    <dgm:cxn modelId="{2BE593F6-BBA3-4FD6-87C1-017D528CB016}" type="presOf" srcId="{287685B4-D568-402E-89CB-8619A8C317CF}" destId="{8CF722E1-0FA2-4693-9392-4B95D9DFFDBA}" srcOrd="0" destOrd="1" presId="urn:microsoft.com/office/officeart/2005/8/layout/list1"/>
    <dgm:cxn modelId="{F2668DFB-7AAF-4C6C-8431-66AACCDF2345}" srcId="{5622532B-BE40-4B1E-A197-755C80B7992E}" destId="{2E7071F6-B86B-4276-B935-D447D73EA61C}" srcOrd="2" destOrd="0" parTransId="{97E1023F-703D-40DE-AD2A-45F91B9EFACC}" sibTransId="{0AF5B5E1-5D32-43D3-839B-B8EEBEE13D5D}"/>
    <dgm:cxn modelId="{8E140257-BF49-4BEB-ABB0-10948919ED38}" type="presParOf" srcId="{03406DA2-7FA9-4115-A19A-59022058843C}" destId="{463473E7-08B5-4C07-80FF-27CEE03147EC}" srcOrd="0" destOrd="0" presId="urn:microsoft.com/office/officeart/2005/8/layout/list1"/>
    <dgm:cxn modelId="{05F50E8F-78DC-44B5-9989-748B4BE79071}" type="presParOf" srcId="{463473E7-08B5-4C07-80FF-27CEE03147EC}" destId="{28ABDD01-8262-4706-8B76-CD64CA67794B}" srcOrd="0" destOrd="0" presId="urn:microsoft.com/office/officeart/2005/8/layout/list1"/>
    <dgm:cxn modelId="{1A0073E8-7E28-4F68-9F38-E143D55410B8}" type="presParOf" srcId="{463473E7-08B5-4C07-80FF-27CEE03147EC}" destId="{F68FE347-5E3D-4762-B4AC-EB6C07A7148E}" srcOrd="1" destOrd="0" presId="urn:microsoft.com/office/officeart/2005/8/layout/list1"/>
    <dgm:cxn modelId="{BF13CB1C-189C-4FB2-AA1B-05E3A0F1EE66}" type="presParOf" srcId="{03406DA2-7FA9-4115-A19A-59022058843C}" destId="{577D2EE2-38DF-4BF6-9881-C0AE58462B4F}" srcOrd="1" destOrd="0" presId="urn:microsoft.com/office/officeart/2005/8/layout/list1"/>
    <dgm:cxn modelId="{B41AD667-8C48-4208-AC70-74CF4DD6695E}" type="presParOf" srcId="{03406DA2-7FA9-4115-A19A-59022058843C}" destId="{8CF722E1-0FA2-4693-9392-4B95D9DFFDBA}" srcOrd="2" destOrd="0" presId="urn:microsoft.com/office/officeart/2005/8/layout/list1"/>
    <dgm:cxn modelId="{DCF33CBA-C7D0-4DC9-BEF7-ADF130337824}" type="presParOf" srcId="{03406DA2-7FA9-4115-A19A-59022058843C}" destId="{E3382902-3BBA-4E07-A4C7-7E57618D4000}" srcOrd="3" destOrd="0" presId="urn:microsoft.com/office/officeart/2005/8/layout/list1"/>
    <dgm:cxn modelId="{33A211D4-CBC9-46EA-A578-E3278B8D21BF}" type="presParOf" srcId="{03406DA2-7FA9-4115-A19A-59022058843C}" destId="{A12542E9-22EB-4A57-8D34-A0A81249867F}" srcOrd="4" destOrd="0" presId="urn:microsoft.com/office/officeart/2005/8/layout/list1"/>
    <dgm:cxn modelId="{60F655C5-FA65-4A8E-A074-00C92FCF8D1B}" type="presParOf" srcId="{A12542E9-22EB-4A57-8D34-A0A81249867F}" destId="{5B9F547F-23BC-4DD0-B687-9E1EF883BD73}" srcOrd="0" destOrd="0" presId="urn:microsoft.com/office/officeart/2005/8/layout/list1"/>
    <dgm:cxn modelId="{712D26BA-875B-45D9-93B4-4A20D2C46434}" type="presParOf" srcId="{A12542E9-22EB-4A57-8D34-A0A81249867F}" destId="{1FCA7EF0-6DC9-4A7B-BB20-8FB988C63AFC}" srcOrd="1" destOrd="0" presId="urn:microsoft.com/office/officeart/2005/8/layout/list1"/>
    <dgm:cxn modelId="{CA9FDD02-666E-427E-8945-14F37942AA70}" type="presParOf" srcId="{03406DA2-7FA9-4115-A19A-59022058843C}" destId="{451336AB-0CAC-4E98-9618-27CD81399BBB}" srcOrd="5" destOrd="0" presId="urn:microsoft.com/office/officeart/2005/8/layout/list1"/>
    <dgm:cxn modelId="{33959FDE-571C-44F5-8188-C6C73A964717}" type="presParOf" srcId="{03406DA2-7FA9-4115-A19A-59022058843C}" destId="{6DF4A45C-F389-4FD7-BDAD-BCD9E39E7DC4}" srcOrd="6" destOrd="0" presId="urn:microsoft.com/office/officeart/2005/8/layout/list1"/>
    <dgm:cxn modelId="{55EA9D35-80C2-483C-AB6B-9DCDCEEC682E}" type="presParOf" srcId="{03406DA2-7FA9-4115-A19A-59022058843C}" destId="{28BACF04-69B3-4BB8-ACE9-60A3E40CD053}" srcOrd="7" destOrd="0" presId="urn:microsoft.com/office/officeart/2005/8/layout/list1"/>
    <dgm:cxn modelId="{9DDD7030-41D8-4EF9-A4D2-AE5D6465EE90}" type="presParOf" srcId="{03406DA2-7FA9-4115-A19A-59022058843C}" destId="{A0655B34-CEAA-404A-A64B-BCCEB035F605}" srcOrd="8" destOrd="0" presId="urn:microsoft.com/office/officeart/2005/8/layout/list1"/>
    <dgm:cxn modelId="{BB87F33E-989E-40EE-90D6-198B3F5E5D52}" type="presParOf" srcId="{A0655B34-CEAA-404A-A64B-BCCEB035F605}" destId="{C9DE7218-FB26-4ED5-B668-E1D59A0CBE43}" srcOrd="0" destOrd="0" presId="urn:microsoft.com/office/officeart/2005/8/layout/list1"/>
    <dgm:cxn modelId="{CBE00828-C447-478A-8606-7A8A9817AAC1}" type="presParOf" srcId="{A0655B34-CEAA-404A-A64B-BCCEB035F605}" destId="{15F91C6A-E64D-44A9-9FE5-60C7CB7A8097}" srcOrd="1" destOrd="0" presId="urn:microsoft.com/office/officeart/2005/8/layout/list1"/>
    <dgm:cxn modelId="{21BF4A4C-E09D-4EF0-A412-71D4C236EDE6}" type="presParOf" srcId="{03406DA2-7FA9-4115-A19A-59022058843C}" destId="{D2156FAD-0829-4B5E-B6AE-8E4729ACBCBC}" srcOrd="9" destOrd="0" presId="urn:microsoft.com/office/officeart/2005/8/layout/list1"/>
    <dgm:cxn modelId="{BA32438D-7403-4613-BF54-421D5C870779}" type="presParOf" srcId="{03406DA2-7FA9-4115-A19A-59022058843C}" destId="{C5CD8B51-8886-41E1-8DA6-71CBCAE6BB2D}"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C09A92-4355-4D98-8F74-40E46BFD8447}"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4039090-FD79-44C2-A450-BDB425938D00}">
      <dgm:prSet custT="1"/>
      <dgm:spPr/>
      <dgm:t>
        <a:bodyPr/>
        <a:lstStyle/>
        <a:p>
          <a:r>
            <a:rPr lang="en-US" sz="2400" dirty="0"/>
            <a:t>Solicitation</a:t>
          </a:r>
        </a:p>
      </dgm:t>
    </dgm:pt>
    <dgm:pt modelId="{47D20311-F7AD-4316-B2BA-D9B22FC880FB}" type="parTrans" cxnId="{D07E7DA2-660E-484A-8B3A-6F27004AD23B}">
      <dgm:prSet/>
      <dgm:spPr/>
      <dgm:t>
        <a:bodyPr/>
        <a:lstStyle/>
        <a:p>
          <a:endParaRPr lang="en-US"/>
        </a:p>
      </dgm:t>
    </dgm:pt>
    <dgm:pt modelId="{83C634EA-7372-46E2-8943-0E7A0592E29F}" type="sibTrans" cxnId="{D07E7DA2-660E-484A-8B3A-6F27004AD23B}">
      <dgm:prSet/>
      <dgm:spPr/>
      <dgm:t>
        <a:bodyPr/>
        <a:lstStyle/>
        <a:p>
          <a:endParaRPr lang="en-US"/>
        </a:p>
      </dgm:t>
    </dgm:pt>
    <dgm:pt modelId="{3FFE838B-0AAC-40C0-8B98-0EA6CD056204}">
      <dgm:prSet custT="1"/>
      <dgm:spPr/>
      <dgm:t>
        <a:bodyPr/>
        <a:lstStyle/>
        <a:p>
          <a:r>
            <a:rPr lang="en-US" sz="3200" dirty="0"/>
            <a:t>Within 15 days</a:t>
          </a:r>
        </a:p>
      </dgm:t>
    </dgm:pt>
    <dgm:pt modelId="{A2CAD38E-F6C9-4C5A-A228-C72BAFBABD42}" type="parTrans" cxnId="{731B98B8-4730-4BD6-8839-1FC8E9F72551}">
      <dgm:prSet/>
      <dgm:spPr/>
      <dgm:t>
        <a:bodyPr/>
        <a:lstStyle/>
        <a:p>
          <a:endParaRPr lang="en-US"/>
        </a:p>
      </dgm:t>
    </dgm:pt>
    <dgm:pt modelId="{02775248-BB30-46E0-9812-DDD8CCA631AC}" type="sibTrans" cxnId="{731B98B8-4730-4BD6-8839-1FC8E9F72551}">
      <dgm:prSet/>
      <dgm:spPr/>
      <dgm:t>
        <a:bodyPr/>
        <a:lstStyle/>
        <a:p>
          <a:endParaRPr lang="en-US"/>
        </a:p>
      </dgm:t>
    </dgm:pt>
    <dgm:pt modelId="{CF0345BE-8900-4C28-9F91-90D4C593517D}">
      <dgm:prSet custT="1"/>
      <dgm:spPr/>
      <dgm:t>
        <a:bodyPr/>
        <a:lstStyle/>
        <a:p>
          <a:r>
            <a:rPr lang="en-US" sz="2400" dirty="0"/>
            <a:t>Award</a:t>
          </a:r>
        </a:p>
      </dgm:t>
    </dgm:pt>
    <dgm:pt modelId="{904F93F8-7859-4D59-A6E6-D7EA94005905}" type="parTrans" cxnId="{DEE4C30D-2161-40B3-B84A-986DFD593559}">
      <dgm:prSet/>
      <dgm:spPr/>
      <dgm:t>
        <a:bodyPr/>
        <a:lstStyle/>
        <a:p>
          <a:endParaRPr lang="en-US"/>
        </a:p>
      </dgm:t>
    </dgm:pt>
    <dgm:pt modelId="{673A499A-514C-4A57-8DCB-24F67757BEF0}" type="sibTrans" cxnId="{DEE4C30D-2161-40B3-B84A-986DFD593559}">
      <dgm:prSet/>
      <dgm:spPr/>
      <dgm:t>
        <a:bodyPr/>
        <a:lstStyle/>
        <a:p>
          <a:endParaRPr lang="en-US"/>
        </a:p>
      </dgm:t>
    </dgm:pt>
    <dgm:pt modelId="{F87337E1-D1DD-47B2-88E5-8887FCE8C5C5}">
      <dgm:prSet custT="1"/>
      <dgm:spPr/>
      <dgm:t>
        <a:bodyPr/>
        <a:lstStyle/>
        <a:p>
          <a:r>
            <a:rPr lang="en-US" sz="3200" dirty="0"/>
            <a:t>Within 7 business days</a:t>
          </a:r>
        </a:p>
      </dgm:t>
    </dgm:pt>
    <dgm:pt modelId="{0575D87F-242A-4FAD-9E1B-9E046FA809CC}" type="parTrans" cxnId="{5B1F0E8D-4D88-45F3-8783-6B419748422F}">
      <dgm:prSet/>
      <dgm:spPr/>
      <dgm:t>
        <a:bodyPr/>
        <a:lstStyle/>
        <a:p>
          <a:endParaRPr lang="en-US"/>
        </a:p>
      </dgm:t>
    </dgm:pt>
    <dgm:pt modelId="{3512607F-D58A-478F-A4C1-B6C8F5FE3E4E}" type="sibTrans" cxnId="{5B1F0E8D-4D88-45F3-8783-6B419748422F}">
      <dgm:prSet/>
      <dgm:spPr/>
      <dgm:t>
        <a:bodyPr/>
        <a:lstStyle/>
        <a:p>
          <a:endParaRPr lang="en-US"/>
        </a:p>
      </dgm:t>
    </dgm:pt>
    <dgm:pt modelId="{82C5E58F-CB78-4DBA-8CF4-1E98C653F506}">
      <dgm:prSet custT="1"/>
      <dgm:spPr/>
      <dgm:t>
        <a:bodyPr/>
        <a:lstStyle/>
        <a:p>
          <a:r>
            <a:rPr lang="en-US" sz="2400" dirty="0"/>
            <a:t>$50,000 Threshold</a:t>
          </a:r>
        </a:p>
      </dgm:t>
    </dgm:pt>
    <dgm:pt modelId="{CCCA4A98-8B50-485C-A2BD-07E488B1CBFB}" type="parTrans" cxnId="{33F3AF4A-8A7E-4219-A259-D89AEDE331DE}">
      <dgm:prSet/>
      <dgm:spPr/>
      <dgm:t>
        <a:bodyPr/>
        <a:lstStyle/>
        <a:p>
          <a:endParaRPr lang="en-US"/>
        </a:p>
      </dgm:t>
    </dgm:pt>
    <dgm:pt modelId="{6FAA0D16-DBAA-4D1E-98C6-7278BCB928DD}" type="sibTrans" cxnId="{33F3AF4A-8A7E-4219-A259-D89AEDE331DE}">
      <dgm:prSet/>
      <dgm:spPr/>
      <dgm:t>
        <a:bodyPr/>
        <a:lstStyle/>
        <a:p>
          <a:endParaRPr lang="en-US"/>
        </a:p>
      </dgm:t>
    </dgm:pt>
    <dgm:pt modelId="{8EE230C8-CF54-470C-A6E5-62E531F9320E}">
      <dgm:prSet custT="1"/>
      <dgm:spPr/>
      <dgm:t>
        <a:bodyPr/>
        <a:lstStyle/>
        <a:p>
          <a:r>
            <a:rPr lang="en-US" sz="3200" dirty="0"/>
            <a:t>Sole/Emergency</a:t>
          </a:r>
        </a:p>
      </dgm:t>
    </dgm:pt>
    <dgm:pt modelId="{14268A31-EAF4-46B0-AFD5-4D04968A9F19}" type="parTrans" cxnId="{271B0C3F-A5B2-4860-97DB-80844CB8B656}">
      <dgm:prSet/>
      <dgm:spPr/>
      <dgm:t>
        <a:bodyPr/>
        <a:lstStyle/>
        <a:p>
          <a:endParaRPr lang="en-US"/>
        </a:p>
      </dgm:t>
    </dgm:pt>
    <dgm:pt modelId="{59671AC5-A5A1-44D6-BCB3-16B39CBC5D08}" type="sibTrans" cxnId="{271B0C3F-A5B2-4860-97DB-80844CB8B656}">
      <dgm:prSet/>
      <dgm:spPr/>
      <dgm:t>
        <a:bodyPr/>
        <a:lstStyle/>
        <a:p>
          <a:endParaRPr lang="en-US"/>
        </a:p>
      </dgm:t>
    </dgm:pt>
    <dgm:pt modelId="{4FE05838-7134-4EC0-A8CE-75A06C94A448}">
      <dgm:prSet custT="1"/>
      <dgm:spPr/>
      <dgm:t>
        <a:bodyPr/>
        <a:lstStyle/>
        <a:p>
          <a:r>
            <a:rPr lang="en-US" sz="3200" dirty="0"/>
            <a:t>Within 5 business days</a:t>
          </a:r>
        </a:p>
      </dgm:t>
    </dgm:pt>
    <dgm:pt modelId="{6164FC65-29B4-4179-AB8D-11AA65E780D4}" type="parTrans" cxnId="{F36E31B3-4FFD-4A58-8D1F-4E6CC656EE83}">
      <dgm:prSet/>
      <dgm:spPr/>
      <dgm:t>
        <a:bodyPr/>
        <a:lstStyle/>
        <a:p>
          <a:endParaRPr lang="en-US"/>
        </a:p>
      </dgm:t>
    </dgm:pt>
    <dgm:pt modelId="{2E50FC87-713F-4251-80A2-8D98414963D2}" type="sibTrans" cxnId="{F36E31B3-4FFD-4A58-8D1F-4E6CC656EE83}">
      <dgm:prSet/>
      <dgm:spPr/>
      <dgm:t>
        <a:bodyPr/>
        <a:lstStyle/>
        <a:p>
          <a:endParaRPr lang="en-US"/>
        </a:p>
      </dgm:t>
    </dgm:pt>
    <dgm:pt modelId="{C95AFCD7-EE68-4214-9E3F-7EEA850540F2}" type="pres">
      <dgm:prSet presAssocID="{47C09A92-4355-4D98-8F74-40E46BFD8447}" presName="Name0" presStyleCnt="0">
        <dgm:presLayoutVars>
          <dgm:dir/>
          <dgm:animLvl val="lvl"/>
          <dgm:resizeHandles val="exact"/>
        </dgm:presLayoutVars>
      </dgm:prSet>
      <dgm:spPr/>
    </dgm:pt>
    <dgm:pt modelId="{D7482852-EF16-4053-898B-1D1ED66F629A}" type="pres">
      <dgm:prSet presAssocID="{82C5E58F-CB78-4DBA-8CF4-1E98C653F506}" presName="boxAndChildren" presStyleCnt="0"/>
      <dgm:spPr/>
    </dgm:pt>
    <dgm:pt modelId="{7D8C5487-F3A8-40F0-A24B-207A3572EBDB}" type="pres">
      <dgm:prSet presAssocID="{82C5E58F-CB78-4DBA-8CF4-1E98C653F506}" presName="parentTextBox" presStyleLbl="node1" presStyleIdx="0" presStyleCnt="4"/>
      <dgm:spPr/>
    </dgm:pt>
    <dgm:pt modelId="{D8F18C2A-A0B3-435B-84C3-F50945989471}" type="pres">
      <dgm:prSet presAssocID="{59671AC5-A5A1-44D6-BCB3-16B39CBC5D08}" presName="sp" presStyleCnt="0"/>
      <dgm:spPr/>
    </dgm:pt>
    <dgm:pt modelId="{1043FB9F-5067-4771-AB53-4E5851999C3A}" type="pres">
      <dgm:prSet presAssocID="{8EE230C8-CF54-470C-A6E5-62E531F9320E}" presName="arrowAndChildren" presStyleCnt="0"/>
      <dgm:spPr/>
    </dgm:pt>
    <dgm:pt modelId="{C22F37FA-7350-4D9E-906C-6F30CB50E982}" type="pres">
      <dgm:prSet presAssocID="{8EE230C8-CF54-470C-A6E5-62E531F9320E}" presName="parentTextArrow" presStyleLbl="node1" presStyleIdx="0" presStyleCnt="4"/>
      <dgm:spPr/>
    </dgm:pt>
    <dgm:pt modelId="{9F1B4092-4BAA-410B-897C-8ACEE949D526}" type="pres">
      <dgm:prSet presAssocID="{8EE230C8-CF54-470C-A6E5-62E531F9320E}" presName="arrow" presStyleLbl="node1" presStyleIdx="1" presStyleCnt="4"/>
      <dgm:spPr/>
    </dgm:pt>
    <dgm:pt modelId="{35BD3A57-2737-46EE-897F-9627DACAB8B4}" type="pres">
      <dgm:prSet presAssocID="{8EE230C8-CF54-470C-A6E5-62E531F9320E}" presName="descendantArrow" presStyleCnt="0"/>
      <dgm:spPr/>
    </dgm:pt>
    <dgm:pt modelId="{8C02C2DF-51A6-4757-ACD3-71B0EB723CC6}" type="pres">
      <dgm:prSet presAssocID="{4FE05838-7134-4EC0-A8CE-75A06C94A448}" presName="childTextArrow" presStyleLbl="fgAccFollowNode1" presStyleIdx="0" presStyleCnt="3">
        <dgm:presLayoutVars>
          <dgm:bulletEnabled val="1"/>
        </dgm:presLayoutVars>
      </dgm:prSet>
      <dgm:spPr/>
    </dgm:pt>
    <dgm:pt modelId="{7D6037AD-0F45-454E-9DB4-1A51F8A5FB9A}" type="pres">
      <dgm:prSet presAssocID="{673A499A-514C-4A57-8DCB-24F67757BEF0}" presName="sp" presStyleCnt="0"/>
      <dgm:spPr/>
    </dgm:pt>
    <dgm:pt modelId="{DCA42DBD-8A2B-4B34-B6C4-C77EB7F78255}" type="pres">
      <dgm:prSet presAssocID="{CF0345BE-8900-4C28-9F91-90D4C593517D}" presName="arrowAndChildren" presStyleCnt="0"/>
      <dgm:spPr/>
    </dgm:pt>
    <dgm:pt modelId="{7FB1EFB7-FB0B-47FB-87BF-3A5CBA7D1B85}" type="pres">
      <dgm:prSet presAssocID="{CF0345BE-8900-4C28-9F91-90D4C593517D}" presName="parentTextArrow" presStyleLbl="node1" presStyleIdx="1" presStyleCnt="4"/>
      <dgm:spPr/>
    </dgm:pt>
    <dgm:pt modelId="{EAC04709-44AA-4050-BA52-3535896F8B1A}" type="pres">
      <dgm:prSet presAssocID="{CF0345BE-8900-4C28-9F91-90D4C593517D}" presName="arrow" presStyleLbl="node1" presStyleIdx="2" presStyleCnt="4"/>
      <dgm:spPr/>
    </dgm:pt>
    <dgm:pt modelId="{EB7066CC-8730-4A4D-95CD-ED919DF1CB19}" type="pres">
      <dgm:prSet presAssocID="{CF0345BE-8900-4C28-9F91-90D4C593517D}" presName="descendantArrow" presStyleCnt="0"/>
      <dgm:spPr/>
    </dgm:pt>
    <dgm:pt modelId="{A1963A69-B3C7-4F30-8D2B-6A400C6FB78C}" type="pres">
      <dgm:prSet presAssocID="{F87337E1-D1DD-47B2-88E5-8887FCE8C5C5}" presName="childTextArrow" presStyleLbl="fgAccFollowNode1" presStyleIdx="1" presStyleCnt="3">
        <dgm:presLayoutVars>
          <dgm:bulletEnabled val="1"/>
        </dgm:presLayoutVars>
      </dgm:prSet>
      <dgm:spPr/>
    </dgm:pt>
    <dgm:pt modelId="{01A0E9FD-DF12-443F-8304-1E377D67BEFC}" type="pres">
      <dgm:prSet presAssocID="{83C634EA-7372-46E2-8943-0E7A0592E29F}" presName="sp" presStyleCnt="0"/>
      <dgm:spPr/>
    </dgm:pt>
    <dgm:pt modelId="{9C03BD97-FDC5-4DD7-A87B-D806D3867C0B}" type="pres">
      <dgm:prSet presAssocID="{04039090-FD79-44C2-A450-BDB425938D00}" presName="arrowAndChildren" presStyleCnt="0"/>
      <dgm:spPr/>
    </dgm:pt>
    <dgm:pt modelId="{E296C2F3-980B-4905-BFD0-091449330728}" type="pres">
      <dgm:prSet presAssocID="{04039090-FD79-44C2-A450-BDB425938D00}" presName="parentTextArrow" presStyleLbl="node1" presStyleIdx="2" presStyleCnt="4"/>
      <dgm:spPr/>
    </dgm:pt>
    <dgm:pt modelId="{544A5A77-33EE-44A6-85A5-D0DB1FE7E356}" type="pres">
      <dgm:prSet presAssocID="{04039090-FD79-44C2-A450-BDB425938D00}" presName="arrow" presStyleLbl="node1" presStyleIdx="3" presStyleCnt="4"/>
      <dgm:spPr/>
    </dgm:pt>
    <dgm:pt modelId="{9150BF20-93AE-4199-A591-D17A9E8C625A}" type="pres">
      <dgm:prSet presAssocID="{04039090-FD79-44C2-A450-BDB425938D00}" presName="descendantArrow" presStyleCnt="0"/>
      <dgm:spPr/>
    </dgm:pt>
    <dgm:pt modelId="{BA2A9926-D80D-4574-86BE-FF9DD29B3F90}" type="pres">
      <dgm:prSet presAssocID="{3FFE838B-0AAC-40C0-8B98-0EA6CD056204}" presName="childTextArrow" presStyleLbl="fgAccFollowNode1" presStyleIdx="2" presStyleCnt="3">
        <dgm:presLayoutVars>
          <dgm:bulletEnabled val="1"/>
        </dgm:presLayoutVars>
      </dgm:prSet>
      <dgm:spPr/>
    </dgm:pt>
  </dgm:ptLst>
  <dgm:cxnLst>
    <dgm:cxn modelId="{DEE4C30D-2161-40B3-B84A-986DFD593559}" srcId="{47C09A92-4355-4D98-8F74-40E46BFD8447}" destId="{CF0345BE-8900-4C28-9F91-90D4C593517D}" srcOrd="1" destOrd="0" parTransId="{904F93F8-7859-4D59-A6E6-D7EA94005905}" sibTransId="{673A499A-514C-4A57-8DCB-24F67757BEF0}"/>
    <dgm:cxn modelId="{D5A1DE20-D16D-44EE-8D06-294A2A4CFCF4}" type="presOf" srcId="{F87337E1-D1DD-47B2-88E5-8887FCE8C5C5}" destId="{A1963A69-B3C7-4F30-8D2B-6A400C6FB78C}" srcOrd="0" destOrd="0" presId="urn:microsoft.com/office/officeart/2005/8/layout/process4"/>
    <dgm:cxn modelId="{271B0C3F-A5B2-4860-97DB-80844CB8B656}" srcId="{47C09A92-4355-4D98-8F74-40E46BFD8447}" destId="{8EE230C8-CF54-470C-A6E5-62E531F9320E}" srcOrd="2" destOrd="0" parTransId="{14268A31-EAF4-46B0-AFD5-4D04968A9F19}" sibTransId="{59671AC5-A5A1-44D6-BCB3-16B39CBC5D08}"/>
    <dgm:cxn modelId="{81AE7263-127F-4308-88A3-03B76DCA96C2}" type="presOf" srcId="{4FE05838-7134-4EC0-A8CE-75A06C94A448}" destId="{8C02C2DF-51A6-4757-ACD3-71B0EB723CC6}" srcOrd="0" destOrd="0" presId="urn:microsoft.com/office/officeart/2005/8/layout/process4"/>
    <dgm:cxn modelId="{33F3AF4A-8A7E-4219-A259-D89AEDE331DE}" srcId="{47C09A92-4355-4D98-8F74-40E46BFD8447}" destId="{82C5E58F-CB78-4DBA-8CF4-1E98C653F506}" srcOrd="3" destOrd="0" parTransId="{CCCA4A98-8B50-485C-A2BD-07E488B1CBFB}" sibTransId="{6FAA0D16-DBAA-4D1E-98C6-7278BCB928DD}"/>
    <dgm:cxn modelId="{F4891784-4D57-4137-B993-31F0DC725ED3}" type="presOf" srcId="{04039090-FD79-44C2-A450-BDB425938D00}" destId="{E296C2F3-980B-4905-BFD0-091449330728}" srcOrd="0" destOrd="0" presId="urn:microsoft.com/office/officeart/2005/8/layout/process4"/>
    <dgm:cxn modelId="{994F2687-E1C2-4CBA-B655-974BA98D6EF0}" type="presOf" srcId="{8EE230C8-CF54-470C-A6E5-62E531F9320E}" destId="{9F1B4092-4BAA-410B-897C-8ACEE949D526}" srcOrd="1" destOrd="0" presId="urn:microsoft.com/office/officeart/2005/8/layout/process4"/>
    <dgm:cxn modelId="{58CCC987-FF63-48C6-8F9B-66AF111737D4}" type="presOf" srcId="{CF0345BE-8900-4C28-9F91-90D4C593517D}" destId="{7FB1EFB7-FB0B-47FB-87BF-3A5CBA7D1B85}" srcOrd="0" destOrd="0" presId="urn:microsoft.com/office/officeart/2005/8/layout/process4"/>
    <dgm:cxn modelId="{5B1F0E8D-4D88-45F3-8783-6B419748422F}" srcId="{CF0345BE-8900-4C28-9F91-90D4C593517D}" destId="{F87337E1-D1DD-47B2-88E5-8887FCE8C5C5}" srcOrd="0" destOrd="0" parTransId="{0575D87F-242A-4FAD-9E1B-9E046FA809CC}" sibTransId="{3512607F-D58A-478F-A4C1-B6C8F5FE3E4E}"/>
    <dgm:cxn modelId="{95102992-7DDC-4290-B248-2280A67FA22E}" type="presOf" srcId="{82C5E58F-CB78-4DBA-8CF4-1E98C653F506}" destId="{7D8C5487-F3A8-40F0-A24B-207A3572EBDB}" srcOrd="0" destOrd="0" presId="urn:microsoft.com/office/officeart/2005/8/layout/process4"/>
    <dgm:cxn modelId="{D07E7DA2-660E-484A-8B3A-6F27004AD23B}" srcId="{47C09A92-4355-4D98-8F74-40E46BFD8447}" destId="{04039090-FD79-44C2-A450-BDB425938D00}" srcOrd="0" destOrd="0" parTransId="{47D20311-F7AD-4316-B2BA-D9B22FC880FB}" sibTransId="{83C634EA-7372-46E2-8943-0E7A0592E29F}"/>
    <dgm:cxn modelId="{F36E31B3-4FFD-4A58-8D1F-4E6CC656EE83}" srcId="{8EE230C8-CF54-470C-A6E5-62E531F9320E}" destId="{4FE05838-7134-4EC0-A8CE-75A06C94A448}" srcOrd="0" destOrd="0" parTransId="{6164FC65-29B4-4179-AB8D-11AA65E780D4}" sibTransId="{2E50FC87-713F-4251-80A2-8D98414963D2}"/>
    <dgm:cxn modelId="{B5E74CB5-72C4-49F6-991D-0776B0FFBAD0}" type="presOf" srcId="{8EE230C8-CF54-470C-A6E5-62E531F9320E}" destId="{C22F37FA-7350-4D9E-906C-6F30CB50E982}" srcOrd="0" destOrd="0" presId="urn:microsoft.com/office/officeart/2005/8/layout/process4"/>
    <dgm:cxn modelId="{731B98B8-4730-4BD6-8839-1FC8E9F72551}" srcId="{04039090-FD79-44C2-A450-BDB425938D00}" destId="{3FFE838B-0AAC-40C0-8B98-0EA6CD056204}" srcOrd="0" destOrd="0" parTransId="{A2CAD38E-F6C9-4C5A-A228-C72BAFBABD42}" sibTransId="{02775248-BB30-46E0-9812-DDD8CCA631AC}"/>
    <dgm:cxn modelId="{350C9CBD-1EAD-4D32-B249-C2735B6750AC}" type="presOf" srcId="{04039090-FD79-44C2-A450-BDB425938D00}" destId="{544A5A77-33EE-44A6-85A5-D0DB1FE7E356}" srcOrd="1" destOrd="0" presId="urn:microsoft.com/office/officeart/2005/8/layout/process4"/>
    <dgm:cxn modelId="{5A41B9EF-1508-4B0B-BDAC-CB9B453A62DD}" type="presOf" srcId="{47C09A92-4355-4D98-8F74-40E46BFD8447}" destId="{C95AFCD7-EE68-4214-9E3F-7EEA850540F2}" srcOrd="0" destOrd="0" presId="urn:microsoft.com/office/officeart/2005/8/layout/process4"/>
    <dgm:cxn modelId="{63D5F3F0-F1CF-4322-8953-D67747192B28}" type="presOf" srcId="{3FFE838B-0AAC-40C0-8B98-0EA6CD056204}" destId="{BA2A9926-D80D-4574-86BE-FF9DD29B3F90}" srcOrd="0" destOrd="0" presId="urn:microsoft.com/office/officeart/2005/8/layout/process4"/>
    <dgm:cxn modelId="{A5C626FF-3BF2-4C17-963F-7B4E70065A03}" type="presOf" srcId="{CF0345BE-8900-4C28-9F91-90D4C593517D}" destId="{EAC04709-44AA-4050-BA52-3535896F8B1A}" srcOrd="1" destOrd="0" presId="urn:microsoft.com/office/officeart/2005/8/layout/process4"/>
    <dgm:cxn modelId="{43CCCFA4-F4F5-4115-83BB-6F42BBA19F65}" type="presParOf" srcId="{C95AFCD7-EE68-4214-9E3F-7EEA850540F2}" destId="{D7482852-EF16-4053-898B-1D1ED66F629A}" srcOrd="0" destOrd="0" presId="urn:microsoft.com/office/officeart/2005/8/layout/process4"/>
    <dgm:cxn modelId="{F6A9E2B9-A948-48EE-828B-513A54B8D4B2}" type="presParOf" srcId="{D7482852-EF16-4053-898B-1D1ED66F629A}" destId="{7D8C5487-F3A8-40F0-A24B-207A3572EBDB}" srcOrd="0" destOrd="0" presId="urn:microsoft.com/office/officeart/2005/8/layout/process4"/>
    <dgm:cxn modelId="{D6E8DD7C-1BD6-4BEB-887D-B201E3955C76}" type="presParOf" srcId="{C95AFCD7-EE68-4214-9E3F-7EEA850540F2}" destId="{D8F18C2A-A0B3-435B-84C3-F50945989471}" srcOrd="1" destOrd="0" presId="urn:microsoft.com/office/officeart/2005/8/layout/process4"/>
    <dgm:cxn modelId="{D0D22874-231B-4542-99CE-6BA11A0BAC9E}" type="presParOf" srcId="{C95AFCD7-EE68-4214-9E3F-7EEA850540F2}" destId="{1043FB9F-5067-4771-AB53-4E5851999C3A}" srcOrd="2" destOrd="0" presId="urn:microsoft.com/office/officeart/2005/8/layout/process4"/>
    <dgm:cxn modelId="{8A11A7DF-85E8-43F2-972A-A1AB9F8F9A03}" type="presParOf" srcId="{1043FB9F-5067-4771-AB53-4E5851999C3A}" destId="{C22F37FA-7350-4D9E-906C-6F30CB50E982}" srcOrd="0" destOrd="0" presId="urn:microsoft.com/office/officeart/2005/8/layout/process4"/>
    <dgm:cxn modelId="{33E7EF11-91BD-45BC-9F51-A8E4D70C734C}" type="presParOf" srcId="{1043FB9F-5067-4771-AB53-4E5851999C3A}" destId="{9F1B4092-4BAA-410B-897C-8ACEE949D526}" srcOrd="1" destOrd="0" presId="urn:microsoft.com/office/officeart/2005/8/layout/process4"/>
    <dgm:cxn modelId="{32D05408-7DDC-40CF-A530-19416FED2F83}" type="presParOf" srcId="{1043FB9F-5067-4771-AB53-4E5851999C3A}" destId="{35BD3A57-2737-46EE-897F-9627DACAB8B4}" srcOrd="2" destOrd="0" presId="urn:microsoft.com/office/officeart/2005/8/layout/process4"/>
    <dgm:cxn modelId="{CB816BC1-DF6B-4F54-A9F1-423FA107DBB1}" type="presParOf" srcId="{35BD3A57-2737-46EE-897F-9627DACAB8B4}" destId="{8C02C2DF-51A6-4757-ACD3-71B0EB723CC6}" srcOrd="0" destOrd="0" presId="urn:microsoft.com/office/officeart/2005/8/layout/process4"/>
    <dgm:cxn modelId="{F83D7C87-94A1-4B36-AF43-21E59207FE7F}" type="presParOf" srcId="{C95AFCD7-EE68-4214-9E3F-7EEA850540F2}" destId="{7D6037AD-0F45-454E-9DB4-1A51F8A5FB9A}" srcOrd="3" destOrd="0" presId="urn:microsoft.com/office/officeart/2005/8/layout/process4"/>
    <dgm:cxn modelId="{1C45621C-AD52-4DB8-8A04-032936EFC86A}" type="presParOf" srcId="{C95AFCD7-EE68-4214-9E3F-7EEA850540F2}" destId="{DCA42DBD-8A2B-4B34-B6C4-C77EB7F78255}" srcOrd="4" destOrd="0" presId="urn:microsoft.com/office/officeart/2005/8/layout/process4"/>
    <dgm:cxn modelId="{28EE8F95-26EB-4953-98E8-6B5DABD8D603}" type="presParOf" srcId="{DCA42DBD-8A2B-4B34-B6C4-C77EB7F78255}" destId="{7FB1EFB7-FB0B-47FB-87BF-3A5CBA7D1B85}" srcOrd="0" destOrd="0" presId="urn:microsoft.com/office/officeart/2005/8/layout/process4"/>
    <dgm:cxn modelId="{B0884152-9AFD-4E14-B8B3-6BB791AE6C35}" type="presParOf" srcId="{DCA42DBD-8A2B-4B34-B6C4-C77EB7F78255}" destId="{EAC04709-44AA-4050-BA52-3535896F8B1A}" srcOrd="1" destOrd="0" presId="urn:microsoft.com/office/officeart/2005/8/layout/process4"/>
    <dgm:cxn modelId="{1B4AE93A-B085-428D-AD70-FAF2D4EC67E7}" type="presParOf" srcId="{DCA42DBD-8A2B-4B34-B6C4-C77EB7F78255}" destId="{EB7066CC-8730-4A4D-95CD-ED919DF1CB19}" srcOrd="2" destOrd="0" presId="urn:microsoft.com/office/officeart/2005/8/layout/process4"/>
    <dgm:cxn modelId="{C3988372-3470-4A81-BB60-E0400F8DE92A}" type="presParOf" srcId="{EB7066CC-8730-4A4D-95CD-ED919DF1CB19}" destId="{A1963A69-B3C7-4F30-8D2B-6A400C6FB78C}" srcOrd="0" destOrd="0" presId="urn:microsoft.com/office/officeart/2005/8/layout/process4"/>
    <dgm:cxn modelId="{1085851B-82C9-40F0-B4F0-5BA26500E724}" type="presParOf" srcId="{C95AFCD7-EE68-4214-9E3F-7EEA850540F2}" destId="{01A0E9FD-DF12-443F-8304-1E377D67BEFC}" srcOrd="5" destOrd="0" presId="urn:microsoft.com/office/officeart/2005/8/layout/process4"/>
    <dgm:cxn modelId="{160923CA-47E9-4355-9742-CA4858DD0EF4}" type="presParOf" srcId="{C95AFCD7-EE68-4214-9E3F-7EEA850540F2}" destId="{9C03BD97-FDC5-4DD7-A87B-D806D3867C0B}" srcOrd="6" destOrd="0" presId="urn:microsoft.com/office/officeart/2005/8/layout/process4"/>
    <dgm:cxn modelId="{C1C0A004-C14E-4E8D-92DA-DC3E6600C331}" type="presParOf" srcId="{9C03BD97-FDC5-4DD7-A87B-D806D3867C0B}" destId="{E296C2F3-980B-4905-BFD0-091449330728}" srcOrd="0" destOrd="0" presId="urn:microsoft.com/office/officeart/2005/8/layout/process4"/>
    <dgm:cxn modelId="{FAF5DB80-F7B2-4BFE-8A69-0B40B92D56EB}" type="presParOf" srcId="{9C03BD97-FDC5-4DD7-A87B-D806D3867C0B}" destId="{544A5A77-33EE-44A6-85A5-D0DB1FE7E356}" srcOrd="1" destOrd="0" presId="urn:microsoft.com/office/officeart/2005/8/layout/process4"/>
    <dgm:cxn modelId="{7B64C241-60EB-4668-B055-FA5E98F4BCDF}" type="presParOf" srcId="{9C03BD97-FDC5-4DD7-A87B-D806D3867C0B}" destId="{9150BF20-93AE-4199-A591-D17A9E8C625A}" srcOrd="2" destOrd="0" presId="urn:microsoft.com/office/officeart/2005/8/layout/process4"/>
    <dgm:cxn modelId="{78853385-937B-467D-A1E5-E9202BACA73A}" type="presParOf" srcId="{9150BF20-93AE-4199-A591-D17A9E8C625A}" destId="{BA2A9926-D80D-4574-86BE-FF9DD29B3F9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DB1C0-B16A-42DB-9C24-AFF1FA723468}" type="doc">
      <dgm:prSet loTypeId="urn:microsoft.com/office/officeart/2009/3/layout/HorizontalOrganizationChart" loCatId="hierarchy" qsTypeId="urn:microsoft.com/office/officeart/2005/8/quickstyle/simple5" qsCatId="simple" csTypeId="urn:microsoft.com/office/officeart/2005/8/colors/accent2_2" csCatId="accent2" phldr="1"/>
      <dgm:spPr/>
      <dgm:t>
        <a:bodyPr/>
        <a:lstStyle/>
        <a:p>
          <a:endParaRPr lang="en-US"/>
        </a:p>
      </dgm:t>
    </dgm:pt>
    <dgm:pt modelId="{D086F0A1-ACB9-4281-B26C-74BB49334FF6}">
      <dgm:prSet custT="1"/>
      <dgm:spPr/>
      <dgm:t>
        <a:bodyPr/>
        <a:lstStyle/>
        <a:p>
          <a:r>
            <a:rPr lang="en-US" sz="2400" dirty="0">
              <a:solidFill>
                <a:schemeClr val="tx1"/>
              </a:solidFill>
            </a:rPr>
            <a:t>In Writing to Appropriate CPO</a:t>
          </a:r>
        </a:p>
      </dgm:t>
    </dgm:pt>
    <dgm:pt modelId="{E9C5405B-C365-494C-80C3-3F156C17A852}" type="parTrans" cxnId="{B1737721-80B3-4C57-B666-B735E986FA91}">
      <dgm:prSet/>
      <dgm:spPr/>
      <dgm:t>
        <a:bodyPr/>
        <a:lstStyle/>
        <a:p>
          <a:endParaRPr lang="en-US"/>
        </a:p>
      </dgm:t>
    </dgm:pt>
    <dgm:pt modelId="{C0DD6961-1834-4A14-B0A8-790F375B1116}" type="sibTrans" cxnId="{B1737721-80B3-4C57-B666-B735E986FA91}">
      <dgm:prSet/>
      <dgm:spPr/>
      <dgm:t>
        <a:bodyPr/>
        <a:lstStyle/>
        <a:p>
          <a:endParaRPr lang="en-US"/>
        </a:p>
      </dgm:t>
    </dgm:pt>
    <dgm:pt modelId="{BBBA5E39-F952-4307-BE63-83BA7858FA28}">
      <dgm:prSet custT="1"/>
      <dgm:spPr/>
      <dgm:t>
        <a:bodyPr/>
        <a:lstStyle/>
        <a:p>
          <a:r>
            <a:rPr lang="en-US" sz="2400" dirty="0">
              <a:solidFill>
                <a:schemeClr val="tx1"/>
              </a:solidFill>
            </a:rPr>
            <a:t>Set Forth Grounds</a:t>
          </a:r>
        </a:p>
      </dgm:t>
    </dgm:pt>
    <dgm:pt modelId="{BFEEEEE8-780B-4A55-AB13-DC012743CF3D}" type="parTrans" cxnId="{76361CCC-3B79-4C0C-814D-89D595053648}">
      <dgm:prSet/>
      <dgm:spPr/>
      <dgm:t>
        <a:bodyPr/>
        <a:lstStyle/>
        <a:p>
          <a:endParaRPr lang="en-US"/>
        </a:p>
      </dgm:t>
    </dgm:pt>
    <dgm:pt modelId="{7CD8CFE9-F477-4164-88E0-6A7F3ABC058B}" type="sibTrans" cxnId="{76361CCC-3B79-4C0C-814D-89D595053648}">
      <dgm:prSet/>
      <dgm:spPr/>
      <dgm:t>
        <a:bodyPr/>
        <a:lstStyle/>
        <a:p>
          <a:endParaRPr lang="en-US"/>
        </a:p>
      </dgm:t>
    </dgm:pt>
    <dgm:pt modelId="{0948353F-BB60-4649-B618-79233D5B8EDF}">
      <dgm:prSet custT="1"/>
      <dgm:spPr/>
      <dgm:t>
        <a:bodyPr/>
        <a:lstStyle/>
        <a:p>
          <a:r>
            <a:rPr lang="en-US" sz="2400" dirty="0">
              <a:solidFill>
                <a:schemeClr val="tx1"/>
              </a:solidFill>
            </a:rPr>
            <a:t>Relief Requested</a:t>
          </a:r>
        </a:p>
      </dgm:t>
    </dgm:pt>
    <dgm:pt modelId="{AD8DE97F-B4EE-4657-B3C3-46654DE59724}" type="parTrans" cxnId="{CE96D143-8FE9-4CFB-B2B6-45091CB5134A}">
      <dgm:prSet/>
      <dgm:spPr/>
      <dgm:t>
        <a:bodyPr/>
        <a:lstStyle/>
        <a:p>
          <a:endParaRPr lang="en-US"/>
        </a:p>
      </dgm:t>
    </dgm:pt>
    <dgm:pt modelId="{53C4DB19-2E8C-496A-80B4-461BD5BD6FDA}" type="sibTrans" cxnId="{CE96D143-8FE9-4CFB-B2B6-45091CB5134A}">
      <dgm:prSet/>
      <dgm:spPr/>
      <dgm:t>
        <a:bodyPr/>
        <a:lstStyle/>
        <a:p>
          <a:endParaRPr lang="en-US"/>
        </a:p>
      </dgm:t>
    </dgm:pt>
    <dgm:pt modelId="{45F26BD3-B303-457F-8A9B-EF8342A1FA95}">
      <dgm:prSet custT="1"/>
      <dgm:spPr/>
      <dgm:t>
        <a:bodyPr/>
        <a:lstStyle/>
        <a:p>
          <a:r>
            <a:rPr lang="en-US" sz="2400" dirty="0">
              <a:solidFill>
                <a:schemeClr val="tx1"/>
              </a:solidFill>
            </a:rPr>
            <a:t>Attempt to Settle</a:t>
          </a:r>
        </a:p>
      </dgm:t>
    </dgm:pt>
    <dgm:pt modelId="{28A1ACDC-5052-4BB4-A233-C504756BF54D}" type="parTrans" cxnId="{C6E282D4-E623-42C2-A46E-C148D45E06CA}">
      <dgm:prSet/>
      <dgm:spPr/>
      <dgm:t>
        <a:bodyPr/>
        <a:lstStyle/>
        <a:p>
          <a:endParaRPr lang="en-US"/>
        </a:p>
      </dgm:t>
    </dgm:pt>
    <dgm:pt modelId="{B59E79F8-65E4-4B60-985A-0E1F9BC7BD89}" type="sibTrans" cxnId="{C6E282D4-E623-42C2-A46E-C148D45E06CA}">
      <dgm:prSet/>
      <dgm:spPr/>
      <dgm:t>
        <a:bodyPr/>
        <a:lstStyle/>
        <a:p>
          <a:endParaRPr lang="en-US"/>
        </a:p>
      </dgm:t>
    </dgm:pt>
    <dgm:pt modelId="{E75CFF55-AFF1-49BA-B44E-6DFD05792800}">
      <dgm:prSet custT="1"/>
      <dgm:spPr/>
      <dgm:t>
        <a:bodyPr/>
        <a:lstStyle/>
        <a:p>
          <a:r>
            <a:rPr lang="en-US" sz="2400" dirty="0">
              <a:solidFill>
                <a:schemeClr val="tx1"/>
              </a:solidFill>
            </a:rPr>
            <a:t>Administrative Review &amp; Decision</a:t>
          </a:r>
        </a:p>
      </dgm:t>
    </dgm:pt>
    <dgm:pt modelId="{9CA1FD5A-BDCD-42F0-97D4-AB54D2B9F5FA}" type="parTrans" cxnId="{18F96344-8433-404A-BDAE-B326DA4653D2}">
      <dgm:prSet/>
      <dgm:spPr/>
      <dgm:t>
        <a:bodyPr/>
        <a:lstStyle/>
        <a:p>
          <a:endParaRPr lang="en-US"/>
        </a:p>
      </dgm:t>
    </dgm:pt>
    <dgm:pt modelId="{7446DD60-6C03-4D0B-8E99-74F278E58621}" type="sibTrans" cxnId="{18F96344-8433-404A-BDAE-B326DA4653D2}">
      <dgm:prSet/>
      <dgm:spPr/>
      <dgm:t>
        <a:bodyPr/>
        <a:lstStyle/>
        <a:p>
          <a:endParaRPr lang="en-US"/>
        </a:p>
      </dgm:t>
    </dgm:pt>
    <dgm:pt modelId="{7C04777D-7248-4CD4-98BC-B7CC09EC15EC}">
      <dgm:prSet custT="1"/>
      <dgm:spPr/>
      <dgm:t>
        <a:bodyPr/>
        <a:lstStyle/>
        <a:p>
          <a:r>
            <a:rPr lang="en-US" sz="2400" dirty="0">
              <a:solidFill>
                <a:schemeClr val="tx1"/>
              </a:solidFill>
            </a:rPr>
            <a:t>Notice of Decision</a:t>
          </a:r>
        </a:p>
      </dgm:t>
    </dgm:pt>
    <dgm:pt modelId="{5E8862FE-5F4B-42C2-92B6-BB830D670998}" type="parTrans" cxnId="{D8E9B6CA-B76C-4C65-A67A-842D5AF050D8}">
      <dgm:prSet/>
      <dgm:spPr/>
      <dgm:t>
        <a:bodyPr/>
        <a:lstStyle/>
        <a:p>
          <a:endParaRPr lang="en-US"/>
        </a:p>
      </dgm:t>
    </dgm:pt>
    <dgm:pt modelId="{AC989CBD-5A41-48B8-ABB2-2144493334B6}" type="sibTrans" cxnId="{D8E9B6CA-B76C-4C65-A67A-842D5AF050D8}">
      <dgm:prSet/>
      <dgm:spPr/>
      <dgm:t>
        <a:bodyPr/>
        <a:lstStyle/>
        <a:p>
          <a:endParaRPr lang="en-US"/>
        </a:p>
      </dgm:t>
    </dgm:pt>
    <dgm:pt modelId="{FE3658F7-921D-41BF-9E67-24EB270A89A6}">
      <dgm:prSet custT="1"/>
      <dgm:spPr/>
      <dgm:t>
        <a:bodyPr/>
        <a:lstStyle/>
        <a:p>
          <a:r>
            <a:rPr lang="en-US" sz="2400" dirty="0">
              <a:solidFill>
                <a:schemeClr val="tx1"/>
              </a:solidFill>
            </a:rPr>
            <a:t>Finality of Decision</a:t>
          </a:r>
        </a:p>
      </dgm:t>
    </dgm:pt>
    <dgm:pt modelId="{DAC02765-5571-4D1D-B9EF-3415A1E4CB13}" type="parTrans" cxnId="{28CB1A5F-C28B-4E24-9D03-CDC6B85E2FFB}">
      <dgm:prSet/>
      <dgm:spPr/>
      <dgm:t>
        <a:bodyPr/>
        <a:lstStyle/>
        <a:p>
          <a:endParaRPr lang="en-US"/>
        </a:p>
      </dgm:t>
    </dgm:pt>
    <dgm:pt modelId="{44BDAADC-A1A8-4028-83A2-0E82DF720726}" type="sibTrans" cxnId="{28CB1A5F-C28B-4E24-9D03-CDC6B85E2FFB}">
      <dgm:prSet/>
      <dgm:spPr/>
      <dgm:t>
        <a:bodyPr/>
        <a:lstStyle/>
        <a:p>
          <a:endParaRPr lang="en-US"/>
        </a:p>
      </dgm:t>
    </dgm:pt>
    <dgm:pt modelId="{04BBCE5D-80FA-4C27-981F-B330B8F3010A}" type="pres">
      <dgm:prSet presAssocID="{2E1DB1C0-B16A-42DB-9C24-AFF1FA723468}" presName="hierChild1" presStyleCnt="0">
        <dgm:presLayoutVars>
          <dgm:orgChart val="1"/>
          <dgm:chPref val="1"/>
          <dgm:dir/>
          <dgm:animOne val="branch"/>
          <dgm:animLvl val="lvl"/>
          <dgm:resizeHandles/>
        </dgm:presLayoutVars>
      </dgm:prSet>
      <dgm:spPr/>
    </dgm:pt>
    <dgm:pt modelId="{2192AED6-F974-4E99-BDCD-14D8FC658B8A}" type="pres">
      <dgm:prSet presAssocID="{D086F0A1-ACB9-4281-B26C-74BB49334FF6}" presName="hierRoot1" presStyleCnt="0">
        <dgm:presLayoutVars>
          <dgm:hierBranch val="init"/>
        </dgm:presLayoutVars>
      </dgm:prSet>
      <dgm:spPr/>
    </dgm:pt>
    <dgm:pt modelId="{EED3D39F-7F7C-4585-8608-6CD20EF7B92D}" type="pres">
      <dgm:prSet presAssocID="{D086F0A1-ACB9-4281-B26C-74BB49334FF6}" presName="rootComposite1" presStyleCnt="0"/>
      <dgm:spPr/>
    </dgm:pt>
    <dgm:pt modelId="{A3960B56-F507-45A6-B7E1-66FB7734F416}" type="pres">
      <dgm:prSet presAssocID="{D086F0A1-ACB9-4281-B26C-74BB49334FF6}" presName="rootText1" presStyleLbl="node0" presStyleIdx="0" presStyleCnt="7" custScaleX="253230">
        <dgm:presLayoutVars>
          <dgm:chPref val="3"/>
        </dgm:presLayoutVars>
      </dgm:prSet>
      <dgm:spPr/>
    </dgm:pt>
    <dgm:pt modelId="{539E3F5E-1F44-40A4-B6B7-188A661BA03B}" type="pres">
      <dgm:prSet presAssocID="{D086F0A1-ACB9-4281-B26C-74BB49334FF6}" presName="rootConnector1" presStyleLbl="node1" presStyleIdx="0" presStyleCnt="0"/>
      <dgm:spPr/>
    </dgm:pt>
    <dgm:pt modelId="{9A55C7E4-D4E8-4E96-9A17-F5BDE76C9B28}" type="pres">
      <dgm:prSet presAssocID="{D086F0A1-ACB9-4281-B26C-74BB49334FF6}" presName="hierChild2" presStyleCnt="0"/>
      <dgm:spPr/>
    </dgm:pt>
    <dgm:pt modelId="{16512805-125A-431E-943A-561B26BE83AB}" type="pres">
      <dgm:prSet presAssocID="{D086F0A1-ACB9-4281-B26C-74BB49334FF6}" presName="hierChild3" presStyleCnt="0"/>
      <dgm:spPr/>
    </dgm:pt>
    <dgm:pt modelId="{39A4AD33-B160-43C6-92E4-9B4E5689742D}" type="pres">
      <dgm:prSet presAssocID="{BBBA5E39-F952-4307-BE63-83BA7858FA28}" presName="hierRoot1" presStyleCnt="0">
        <dgm:presLayoutVars>
          <dgm:hierBranch val="init"/>
        </dgm:presLayoutVars>
      </dgm:prSet>
      <dgm:spPr/>
    </dgm:pt>
    <dgm:pt modelId="{3848F76E-124C-4DEA-9A2F-BA3C22B95EED}" type="pres">
      <dgm:prSet presAssocID="{BBBA5E39-F952-4307-BE63-83BA7858FA28}" presName="rootComposite1" presStyleCnt="0"/>
      <dgm:spPr/>
    </dgm:pt>
    <dgm:pt modelId="{94B77125-98CF-487E-B085-F9E23D7F1350}" type="pres">
      <dgm:prSet presAssocID="{BBBA5E39-F952-4307-BE63-83BA7858FA28}" presName="rootText1" presStyleLbl="node0" presStyleIdx="1" presStyleCnt="7" custScaleX="252840">
        <dgm:presLayoutVars>
          <dgm:chPref val="3"/>
        </dgm:presLayoutVars>
      </dgm:prSet>
      <dgm:spPr/>
    </dgm:pt>
    <dgm:pt modelId="{D2DD1049-8761-4CE3-866C-44DE67FDFF07}" type="pres">
      <dgm:prSet presAssocID="{BBBA5E39-F952-4307-BE63-83BA7858FA28}" presName="rootConnector1" presStyleLbl="node1" presStyleIdx="0" presStyleCnt="0"/>
      <dgm:spPr/>
    </dgm:pt>
    <dgm:pt modelId="{E657513B-716D-4061-8908-D4555058C650}" type="pres">
      <dgm:prSet presAssocID="{BBBA5E39-F952-4307-BE63-83BA7858FA28}" presName="hierChild2" presStyleCnt="0"/>
      <dgm:spPr/>
    </dgm:pt>
    <dgm:pt modelId="{82C4D49D-972B-4874-9724-87D447B2AC4A}" type="pres">
      <dgm:prSet presAssocID="{BBBA5E39-F952-4307-BE63-83BA7858FA28}" presName="hierChild3" presStyleCnt="0"/>
      <dgm:spPr/>
    </dgm:pt>
    <dgm:pt modelId="{280DB802-3859-4B19-8DFB-43C9E3DDC254}" type="pres">
      <dgm:prSet presAssocID="{0948353F-BB60-4649-B618-79233D5B8EDF}" presName="hierRoot1" presStyleCnt="0">
        <dgm:presLayoutVars>
          <dgm:hierBranch val="init"/>
        </dgm:presLayoutVars>
      </dgm:prSet>
      <dgm:spPr/>
    </dgm:pt>
    <dgm:pt modelId="{BD6AEC45-7CAC-4102-A7BF-3A4279486E05}" type="pres">
      <dgm:prSet presAssocID="{0948353F-BB60-4649-B618-79233D5B8EDF}" presName="rootComposite1" presStyleCnt="0"/>
      <dgm:spPr/>
    </dgm:pt>
    <dgm:pt modelId="{B0FEE66F-28E0-4604-9500-9B55CF4F3781}" type="pres">
      <dgm:prSet presAssocID="{0948353F-BB60-4649-B618-79233D5B8EDF}" presName="rootText1" presStyleLbl="node0" presStyleIdx="2" presStyleCnt="7" custScaleX="253230">
        <dgm:presLayoutVars>
          <dgm:chPref val="3"/>
        </dgm:presLayoutVars>
      </dgm:prSet>
      <dgm:spPr/>
    </dgm:pt>
    <dgm:pt modelId="{08BBBDE3-DA11-4AFA-90B3-5335A389E28E}" type="pres">
      <dgm:prSet presAssocID="{0948353F-BB60-4649-B618-79233D5B8EDF}" presName="rootConnector1" presStyleLbl="node1" presStyleIdx="0" presStyleCnt="0"/>
      <dgm:spPr/>
    </dgm:pt>
    <dgm:pt modelId="{0B30892D-F86B-4BE6-A273-F4B04741670B}" type="pres">
      <dgm:prSet presAssocID="{0948353F-BB60-4649-B618-79233D5B8EDF}" presName="hierChild2" presStyleCnt="0"/>
      <dgm:spPr/>
    </dgm:pt>
    <dgm:pt modelId="{6C90930E-293A-456A-B793-6464177C5EE5}" type="pres">
      <dgm:prSet presAssocID="{0948353F-BB60-4649-B618-79233D5B8EDF}" presName="hierChild3" presStyleCnt="0"/>
      <dgm:spPr/>
    </dgm:pt>
    <dgm:pt modelId="{1283A242-B555-45F0-95B9-538BF481EB34}" type="pres">
      <dgm:prSet presAssocID="{45F26BD3-B303-457F-8A9B-EF8342A1FA95}" presName="hierRoot1" presStyleCnt="0">
        <dgm:presLayoutVars>
          <dgm:hierBranch val="init"/>
        </dgm:presLayoutVars>
      </dgm:prSet>
      <dgm:spPr/>
    </dgm:pt>
    <dgm:pt modelId="{F5AE1959-4203-463B-87EA-57D7E20753D5}" type="pres">
      <dgm:prSet presAssocID="{45F26BD3-B303-457F-8A9B-EF8342A1FA95}" presName="rootComposite1" presStyleCnt="0"/>
      <dgm:spPr/>
    </dgm:pt>
    <dgm:pt modelId="{4B8C3A93-C168-4F7F-94D6-02954E8163D7}" type="pres">
      <dgm:prSet presAssocID="{45F26BD3-B303-457F-8A9B-EF8342A1FA95}" presName="rootText1" presStyleLbl="node0" presStyleIdx="3" presStyleCnt="7" custScaleX="253230">
        <dgm:presLayoutVars>
          <dgm:chPref val="3"/>
        </dgm:presLayoutVars>
      </dgm:prSet>
      <dgm:spPr/>
    </dgm:pt>
    <dgm:pt modelId="{CEC321AD-1AA4-4832-9CC2-8D7415456ADF}" type="pres">
      <dgm:prSet presAssocID="{45F26BD3-B303-457F-8A9B-EF8342A1FA95}" presName="rootConnector1" presStyleLbl="node1" presStyleIdx="0" presStyleCnt="0"/>
      <dgm:spPr/>
    </dgm:pt>
    <dgm:pt modelId="{BA9E2764-726E-4547-B040-A71701764BB9}" type="pres">
      <dgm:prSet presAssocID="{45F26BD3-B303-457F-8A9B-EF8342A1FA95}" presName="hierChild2" presStyleCnt="0"/>
      <dgm:spPr/>
    </dgm:pt>
    <dgm:pt modelId="{3760C2A5-CB9F-4D86-8E20-17031FBB9785}" type="pres">
      <dgm:prSet presAssocID="{45F26BD3-B303-457F-8A9B-EF8342A1FA95}" presName="hierChild3" presStyleCnt="0"/>
      <dgm:spPr/>
    </dgm:pt>
    <dgm:pt modelId="{D1154F09-85A8-44B6-95DD-C2DE0804660F}" type="pres">
      <dgm:prSet presAssocID="{E75CFF55-AFF1-49BA-B44E-6DFD05792800}" presName="hierRoot1" presStyleCnt="0">
        <dgm:presLayoutVars>
          <dgm:hierBranch val="init"/>
        </dgm:presLayoutVars>
      </dgm:prSet>
      <dgm:spPr/>
    </dgm:pt>
    <dgm:pt modelId="{F7B08713-535C-410B-B349-AB14522E0E86}" type="pres">
      <dgm:prSet presAssocID="{E75CFF55-AFF1-49BA-B44E-6DFD05792800}" presName="rootComposite1" presStyleCnt="0"/>
      <dgm:spPr/>
    </dgm:pt>
    <dgm:pt modelId="{F45923E9-84AB-45AC-A717-D7EF1666F464}" type="pres">
      <dgm:prSet presAssocID="{E75CFF55-AFF1-49BA-B44E-6DFD05792800}" presName="rootText1" presStyleLbl="node0" presStyleIdx="4" presStyleCnt="7" custScaleX="253230">
        <dgm:presLayoutVars>
          <dgm:chPref val="3"/>
        </dgm:presLayoutVars>
      </dgm:prSet>
      <dgm:spPr/>
    </dgm:pt>
    <dgm:pt modelId="{C8742ADD-CDDF-4586-A018-8E00389720D3}" type="pres">
      <dgm:prSet presAssocID="{E75CFF55-AFF1-49BA-B44E-6DFD05792800}" presName="rootConnector1" presStyleLbl="node1" presStyleIdx="0" presStyleCnt="0"/>
      <dgm:spPr/>
    </dgm:pt>
    <dgm:pt modelId="{9552DBC4-E76E-401A-B6C2-5ED24B0EC830}" type="pres">
      <dgm:prSet presAssocID="{E75CFF55-AFF1-49BA-B44E-6DFD05792800}" presName="hierChild2" presStyleCnt="0"/>
      <dgm:spPr/>
    </dgm:pt>
    <dgm:pt modelId="{CCF9E8AC-CFE6-439A-9786-38BD581FC841}" type="pres">
      <dgm:prSet presAssocID="{E75CFF55-AFF1-49BA-B44E-6DFD05792800}" presName="hierChild3" presStyleCnt="0"/>
      <dgm:spPr/>
    </dgm:pt>
    <dgm:pt modelId="{D4918DF2-C9FF-4F61-A65C-38DC35D42ACC}" type="pres">
      <dgm:prSet presAssocID="{7C04777D-7248-4CD4-98BC-B7CC09EC15EC}" presName="hierRoot1" presStyleCnt="0">
        <dgm:presLayoutVars>
          <dgm:hierBranch val="init"/>
        </dgm:presLayoutVars>
      </dgm:prSet>
      <dgm:spPr/>
    </dgm:pt>
    <dgm:pt modelId="{0DAC7E76-7181-4C56-BFA1-05F46F9E0878}" type="pres">
      <dgm:prSet presAssocID="{7C04777D-7248-4CD4-98BC-B7CC09EC15EC}" presName="rootComposite1" presStyleCnt="0"/>
      <dgm:spPr/>
    </dgm:pt>
    <dgm:pt modelId="{8A0DAF5E-C526-4903-99D6-A33F199B04DF}" type="pres">
      <dgm:prSet presAssocID="{7C04777D-7248-4CD4-98BC-B7CC09EC15EC}" presName="rootText1" presStyleLbl="node0" presStyleIdx="5" presStyleCnt="7" custScaleX="253230" custLinFactNeighborX="0" custLinFactNeighborY="-5753">
        <dgm:presLayoutVars>
          <dgm:chPref val="3"/>
        </dgm:presLayoutVars>
      </dgm:prSet>
      <dgm:spPr/>
    </dgm:pt>
    <dgm:pt modelId="{9C423A18-6785-4056-B70E-D96D1405FB13}" type="pres">
      <dgm:prSet presAssocID="{7C04777D-7248-4CD4-98BC-B7CC09EC15EC}" presName="rootConnector1" presStyleLbl="node1" presStyleIdx="0" presStyleCnt="0"/>
      <dgm:spPr/>
    </dgm:pt>
    <dgm:pt modelId="{73FF5A2D-02B7-47AD-A8F6-E35561BA1B88}" type="pres">
      <dgm:prSet presAssocID="{7C04777D-7248-4CD4-98BC-B7CC09EC15EC}" presName="hierChild2" presStyleCnt="0"/>
      <dgm:spPr/>
    </dgm:pt>
    <dgm:pt modelId="{03CFD656-96CA-46C6-9FC2-9DC330A81431}" type="pres">
      <dgm:prSet presAssocID="{7C04777D-7248-4CD4-98BC-B7CC09EC15EC}" presName="hierChild3" presStyleCnt="0"/>
      <dgm:spPr/>
    </dgm:pt>
    <dgm:pt modelId="{C3464CDD-6FA4-4B93-9ECC-5E0DEB6A10B2}" type="pres">
      <dgm:prSet presAssocID="{FE3658F7-921D-41BF-9E67-24EB270A89A6}" presName="hierRoot1" presStyleCnt="0">
        <dgm:presLayoutVars>
          <dgm:hierBranch val="init"/>
        </dgm:presLayoutVars>
      </dgm:prSet>
      <dgm:spPr/>
    </dgm:pt>
    <dgm:pt modelId="{094B49F3-113C-4613-9431-5701D58D66FB}" type="pres">
      <dgm:prSet presAssocID="{FE3658F7-921D-41BF-9E67-24EB270A89A6}" presName="rootComposite1" presStyleCnt="0"/>
      <dgm:spPr/>
    </dgm:pt>
    <dgm:pt modelId="{6C80F2E0-107B-4811-9A2B-F2378B64C69B}" type="pres">
      <dgm:prSet presAssocID="{FE3658F7-921D-41BF-9E67-24EB270A89A6}" presName="rootText1" presStyleLbl="node0" presStyleIdx="6" presStyleCnt="7" custScaleX="253230">
        <dgm:presLayoutVars>
          <dgm:chPref val="3"/>
        </dgm:presLayoutVars>
      </dgm:prSet>
      <dgm:spPr/>
    </dgm:pt>
    <dgm:pt modelId="{03E8702E-0DC6-42BB-B96D-C07F1BC50CA0}" type="pres">
      <dgm:prSet presAssocID="{FE3658F7-921D-41BF-9E67-24EB270A89A6}" presName="rootConnector1" presStyleLbl="node1" presStyleIdx="0" presStyleCnt="0"/>
      <dgm:spPr/>
    </dgm:pt>
    <dgm:pt modelId="{3EFE3E7F-76D8-4547-A48B-8E7CE692C18D}" type="pres">
      <dgm:prSet presAssocID="{FE3658F7-921D-41BF-9E67-24EB270A89A6}" presName="hierChild2" presStyleCnt="0"/>
      <dgm:spPr/>
    </dgm:pt>
    <dgm:pt modelId="{FE571094-E770-4CA1-922E-733B4B982AC9}" type="pres">
      <dgm:prSet presAssocID="{FE3658F7-921D-41BF-9E67-24EB270A89A6}" presName="hierChild3" presStyleCnt="0"/>
      <dgm:spPr/>
    </dgm:pt>
  </dgm:ptLst>
  <dgm:cxnLst>
    <dgm:cxn modelId="{F61A1F0C-1FB8-40A9-B10B-7B2172925CCF}" type="presOf" srcId="{FE3658F7-921D-41BF-9E67-24EB270A89A6}" destId="{6C80F2E0-107B-4811-9A2B-F2378B64C69B}" srcOrd="0" destOrd="0" presId="urn:microsoft.com/office/officeart/2009/3/layout/HorizontalOrganizationChart"/>
    <dgm:cxn modelId="{B1737721-80B3-4C57-B666-B735E986FA91}" srcId="{2E1DB1C0-B16A-42DB-9C24-AFF1FA723468}" destId="{D086F0A1-ACB9-4281-B26C-74BB49334FF6}" srcOrd="0" destOrd="0" parTransId="{E9C5405B-C365-494C-80C3-3F156C17A852}" sibTransId="{C0DD6961-1834-4A14-B0A8-790F375B1116}"/>
    <dgm:cxn modelId="{96EB115B-EEA7-4A76-B536-9AFB1CE52D35}" type="presOf" srcId="{7C04777D-7248-4CD4-98BC-B7CC09EC15EC}" destId="{9C423A18-6785-4056-B70E-D96D1405FB13}" srcOrd="1" destOrd="0" presId="urn:microsoft.com/office/officeart/2009/3/layout/HorizontalOrganizationChart"/>
    <dgm:cxn modelId="{28CB1A5F-C28B-4E24-9D03-CDC6B85E2FFB}" srcId="{2E1DB1C0-B16A-42DB-9C24-AFF1FA723468}" destId="{FE3658F7-921D-41BF-9E67-24EB270A89A6}" srcOrd="6" destOrd="0" parTransId="{DAC02765-5571-4D1D-B9EF-3415A1E4CB13}" sibTransId="{44BDAADC-A1A8-4028-83A2-0E82DF720726}"/>
    <dgm:cxn modelId="{8A2FB460-6C95-4C46-A523-87742538C87D}" type="presOf" srcId="{D086F0A1-ACB9-4281-B26C-74BB49334FF6}" destId="{A3960B56-F507-45A6-B7E1-66FB7734F416}" srcOrd="0" destOrd="0" presId="urn:microsoft.com/office/officeart/2009/3/layout/HorizontalOrganizationChart"/>
    <dgm:cxn modelId="{CE96D143-8FE9-4CFB-B2B6-45091CB5134A}" srcId="{2E1DB1C0-B16A-42DB-9C24-AFF1FA723468}" destId="{0948353F-BB60-4649-B618-79233D5B8EDF}" srcOrd="2" destOrd="0" parTransId="{AD8DE97F-B4EE-4657-B3C3-46654DE59724}" sibTransId="{53C4DB19-2E8C-496A-80B4-461BD5BD6FDA}"/>
    <dgm:cxn modelId="{18F96344-8433-404A-BDAE-B326DA4653D2}" srcId="{2E1DB1C0-B16A-42DB-9C24-AFF1FA723468}" destId="{E75CFF55-AFF1-49BA-B44E-6DFD05792800}" srcOrd="4" destOrd="0" parTransId="{9CA1FD5A-BDCD-42F0-97D4-AB54D2B9F5FA}" sibTransId="{7446DD60-6C03-4D0B-8E99-74F278E58621}"/>
    <dgm:cxn modelId="{41755646-71F4-467E-9D17-E5DF591007C4}" type="presOf" srcId="{45F26BD3-B303-457F-8A9B-EF8342A1FA95}" destId="{CEC321AD-1AA4-4832-9CC2-8D7415456ADF}" srcOrd="1" destOrd="0" presId="urn:microsoft.com/office/officeart/2009/3/layout/HorizontalOrganizationChart"/>
    <dgm:cxn modelId="{28CFE749-BFAE-4FA7-9BD6-EB845E3D2EB3}" type="presOf" srcId="{E75CFF55-AFF1-49BA-B44E-6DFD05792800}" destId="{C8742ADD-CDDF-4586-A018-8E00389720D3}" srcOrd="1" destOrd="0" presId="urn:microsoft.com/office/officeart/2009/3/layout/HorizontalOrganizationChart"/>
    <dgm:cxn modelId="{454F3072-BC10-4F87-A467-2C20613647DF}" type="presOf" srcId="{E75CFF55-AFF1-49BA-B44E-6DFD05792800}" destId="{F45923E9-84AB-45AC-A717-D7EF1666F464}" srcOrd="0" destOrd="0" presId="urn:microsoft.com/office/officeart/2009/3/layout/HorizontalOrganizationChart"/>
    <dgm:cxn modelId="{1E4E6079-DEB7-47E8-BC3A-616698F7F6E2}" type="presOf" srcId="{0948353F-BB60-4649-B618-79233D5B8EDF}" destId="{08BBBDE3-DA11-4AFA-90B3-5335A389E28E}" srcOrd="1" destOrd="0" presId="urn:microsoft.com/office/officeart/2009/3/layout/HorizontalOrganizationChart"/>
    <dgm:cxn modelId="{B641C359-8574-432B-9DA6-E46A61D76AF8}" type="presOf" srcId="{7C04777D-7248-4CD4-98BC-B7CC09EC15EC}" destId="{8A0DAF5E-C526-4903-99D6-A33F199B04DF}" srcOrd="0" destOrd="0" presId="urn:microsoft.com/office/officeart/2009/3/layout/HorizontalOrganizationChart"/>
    <dgm:cxn modelId="{882F4499-2B47-4860-8E3D-77F7656A8C7F}" type="presOf" srcId="{45F26BD3-B303-457F-8A9B-EF8342A1FA95}" destId="{4B8C3A93-C168-4F7F-94D6-02954E8163D7}" srcOrd="0" destOrd="0" presId="urn:microsoft.com/office/officeart/2009/3/layout/HorizontalOrganizationChart"/>
    <dgm:cxn modelId="{88A0809F-A188-4B58-AE8E-DF7648B3300E}" type="presOf" srcId="{FE3658F7-921D-41BF-9E67-24EB270A89A6}" destId="{03E8702E-0DC6-42BB-B96D-C07F1BC50CA0}" srcOrd="1" destOrd="0" presId="urn:microsoft.com/office/officeart/2009/3/layout/HorizontalOrganizationChart"/>
    <dgm:cxn modelId="{468D6AAE-608B-4AB8-AE25-998F91A44D17}" type="presOf" srcId="{BBBA5E39-F952-4307-BE63-83BA7858FA28}" destId="{94B77125-98CF-487E-B085-F9E23D7F1350}" srcOrd="0" destOrd="0" presId="urn:microsoft.com/office/officeart/2009/3/layout/HorizontalOrganizationChart"/>
    <dgm:cxn modelId="{D8E9B6CA-B76C-4C65-A67A-842D5AF050D8}" srcId="{2E1DB1C0-B16A-42DB-9C24-AFF1FA723468}" destId="{7C04777D-7248-4CD4-98BC-B7CC09EC15EC}" srcOrd="5" destOrd="0" parTransId="{5E8862FE-5F4B-42C2-92B6-BB830D670998}" sibTransId="{AC989CBD-5A41-48B8-ABB2-2144493334B6}"/>
    <dgm:cxn modelId="{76361CCC-3B79-4C0C-814D-89D595053648}" srcId="{2E1DB1C0-B16A-42DB-9C24-AFF1FA723468}" destId="{BBBA5E39-F952-4307-BE63-83BA7858FA28}" srcOrd="1" destOrd="0" parTransId="{BFEEEEE8-780B-4A55-AB13-DC012743CF3D}" sibTransId="{7CD8CFE9-F477-4164-88E0-6A7F3ABC058B}"/>
    <dgm:cxn modelId="{C6E282D4-E623-42C2-A46E-C148D45E06CA}" srcId="{2E1DB1C0-B16A-42DB-9C24-AFF1FA723468}" destId="{45F26BD3-B303-457F-8A9B-EF8342A1FA95}" srcOrd="3" destOrd="0" parTransId="{28A1ACDC-5052-4BB4-A233-C504756BF54D}" sibTransId="{B59E79F8-65E4-4B60-985A-0E1F9BC7BD89}"/>
    <dgm:cxn modelId="{D96099E7-E5DA-4476-8017-7FFC6F29F5C1}" type="presOf" srcId="{0948353F-BB60-4649-B618-79233D5B8EDF}" destId="{B0FEE66F-28E0-4604-9500-9B55CF4F3781}" srcOrd="0" destOrd="0" presId="urn:microsoft.com/office/officeart/2009/3/layout/HorizontalOrganizationChart"/>
    <dgm:cxn modelId="{6852A7F3-936F-4622-8535-3BE98330F904}" type="presOf" srcId="{2E1DB1C0-B16A-42DB-9C24-AFF1FA723468}" destId="{04BBCE5D-80FA-4C27-981F-B330B8F3010A}" srcOrd="0" destOrd="0" presId="urn:microsoft.com/office/officeart/2009/3/layout/HorizontalOrganizationChart"/>
    <dgm:cxn modelId="{33A7FAF9-4D76-477E-A10D-37F0EBB84FEE}" type="presOf" srcId="{D086F0A1-ACB9-4281-B26C-74BB49334FF6}" destId="{539E3F5E-1F44-40A4-B6B7-188A661BA03B}" srcOrd="1" destOrd="0" presId="urn:microsoft.com/office/officeart/2009/3/layout/HorizontalOrganizationChart"/>
    <dgm:cxn modelId="{94ABE8FB-D364-46C1-88C7-5CDC0FAF0DF6}" type="presOf" srcId="{BBBA5E39-F952-4307-BE63-83BA7858FA28}" destId="{D2DD1049-8761-4CE3-866C-44DE67FDFF07}" srcOrd="1" destOrd="0" presId="urn:microsoft.com/office/officeart/2009/3/layout/HorizontalOrganizationChart"/>
    <dgm:cxn modelId="{CF27852F-C14F-4F56-A596-0CBFDA9EAD07}" type="presParOf" srcId="{04BBCE5D-80FA-4C27-981F-B330B8F3010A}" destId="{2192AED6-F974-4E99-BDCD-14D8FC658B8A}" srcOrd="0" destOrd="0" presId="urn:microsoft.com/office/officeart/2009/3/layout/HorizontalOrganizationChart"/>
    <dgm:cxn modelId="{EC0210EC-CB02-4C1C-BA82-38B5FD5C0321}" type="presParOf" srcId="{2192AED6-F974-4E99-BDCD-14D8FC658B8A}" destId="{EED3D39F-7F7C-4585-8608-6CD20EF7B92D}" srcOrd="0" destOrd="0" presId="urn:microsoft.com/office/officeart/2009/3/layout/HorizontalOrganizationChart"/>
    <dgm:cxn modelId="{1C5B372F-B854-4AFB-BA20-C8F74F32B769}" type="presParOf" srcId="{EED3D39F-7F7C-4585-8608-6CD20EF7B92D}" destId="{A3960B56-F507-45A6-B7E1-66FB7734F416}" srcOrd="0" destOrd="0" presId="urn:microsoft.com/office/officeart/2009/3/layout/HorizontalOrganizationChart"/>
    <dgm:cxn modelId="{43065D9F-6B71-45BB-813B-D413019F50F9}" type="presParOf" srcId="{EED3D39F-7F7C-4585-8608-6CD20EF7B92D}" destId="{539E3F5E-1F44-40A4-B6B7-188A661BA03B}" srcOrd="1" destOrd="0" presId="urn:microsoft.com/office/officeart/2009/3/layout/HorizontalOrganizationChart"/>
    <dgm:cxn modelId="{408B90E2-11ED-4F6D-A219-121DB333600F}" type="presParOf" srcId="{2192AED6-F974-4E99-BDCD-14D8FC658B8A}" destId="{9A55C7E4-D4E8-4E96-9A17-F5BDE76C9B28}" srcOrd="1" destOrd="0" presId="urn:microsoft.com/office/officeart/2009/3/layout/HorizontalOrganizationChart"/>
    <dgm:cxn modelId="{35BB6146-FC79-461B-A9CB-859890450D9B}" type="presParOf" srcId="{2192AED6-F974-4E99-BDCD-14D8FC658B8A}" destId="{16512805-125A-431E-943A-561B26BE83AB}" srcOrd="2" destOrd="0" presId="urn:microsoft.com/office/officeart/2009/3/layout/HorizontalOrganizationChart"/>
    <dgm:cxn modelId="{3071CA84-E972-4C0B-892A-27ABA5CF5B46}" type="presParOf" srcId="{04BBCE5D-80FA-4C27-981F-B330B8F3010A}" destId="{39A4AD33-B160-43C6-92E4-9B4E5689742D}" srcOrd="1" destOrd="0" presId="urn:microsoft.com/office/officeart/2009/3/layout/HorizontalOrganizationChart"/>
    <dgm:cxn modelId="{6F4A54AE-C0CC-45A2-8653-721439CF98D6}" type="presParOf" srcId="{39A4AD33-B160-43C6-92E4-9B4E5689742D}" destId="{3848F76E-124C-4DEA-9A2F-BA3C22B95EED}" srcOrd="0" destOrd="0" presId="urn:microsoft.com/office/officeart/2009/3/layout/HorizontalOrganizationChart"/>
    <dgm:cxn modelId="{059D92B1-606C-4696-8607-301CF694250E}" type="presParOf" srcId="{3848F76E-124C-4DEA-9A2F-BA3C22B95EED}" destId="{94B77125-98CF-487E-B085-F9E23D7F1350}" srcOrd="0" destOrd="0" presId="urn:microsoft.com/office/officeart/2009/3/layout/HorizontalOrganizationChart"/>
    <dgm:cxn modelId="{F56FFBBC-705B-4502-A7A1-D5E0D30F9831}" type="presParOf" srcId="{3848F76E-124C-4DEA-9A2F-BA3C22B95EED}" destId="{D2DD1049-8761-4CE3-866C-44DE67FDFF07}" srcOrd="1" destOrd="0" presId="urn:microsoft.com/office/officeart/2009/3/layout/HorizontalOrganizationChart"/>
    <dgm:cxn modelId="{59F18DF4-D018-4491-A05D-A9E900CB9750}" type="presParOf" srcId="{39A4AD33-B160-43C6-92E4-9B4E5689742D}" destId="{E657513B-716D-4061-8908-D4555058C650}" srcOrd="1" destOrd="0" presId="urn:microsoft.com/office/officeart/2009/3/layout/HorizontalOrganizationChart"/>
    <dgm:cxn modelId="{0EF1C6A0-03B7-4018-82F5-E0D326E05424}" type="presParOf" srcId="{39A4AD33-B160-43C6-92E4-9B4E5689742D}" destId="{82C4D49D-972B-4874-9724-87D447B2AC4A}" srcOrd="2" destOrd="0" presId="urn:microsoft.com/office/officeart/2009/3/layout/HorizontalOrganizationChart"/>
    <dgm:cxn modelId="{44BE044B-DC17-4639-AB2A-8B4F07FB5CD3}" type="presParOf" srcId="{04BBCE5D-80FA-4C27-981F-B330B8F3010A}" destId="{280DB802-3859-4B19-8DFB-43C9E3DDC254}" srcOrd="2" destOrd="0" presId="urn:microsoft.com/office/officeart/2009/3/layout/HorizontalOrganizationChart"/>
    <dgm:cxn modelId="{8AA291EF-773D-4D52-9899-3AEA82DD73B4}" type="presParOf" srcId="{280DB802-3859-4B19-8DFB-43C9E3DDC254}" destId="{BD6AEC45-7CAC-4102-A7BF-3A4279486E05}" srcOrd="0" destOrd="0" presId="urn:microsoft.com/office/officeart/2009/3/layout/HorizontalOrganizationChart"/>
    <dgm:cxn modelId="{7D4278E0-765A-44A5-BE3A-3A57AFE19C72}" type="presParOf" srcId="{BD6AEC45-7CAC-4102-A7BF-3A4279486E05}" destId="{B0FEE66F-28E0-4604-9500-9B55CF4F3781}" srcOrd="0" destOrd="0" presId="urn:microsoft.com/office/officeart/2009/3/layout/HorizontalOrganizationChart"/>
    <dgm:cxn modelId="{23A80074-C08C-48DD-A120-F834D8F92117}" type="presParOf" srcId="{BD6AEC45-7CAC-4102-A7BF-3A4279486E05}" destId="{08BBBDE3-DA11-4AFA-90B3-5335A389E28E}" srcOrd="1" destOrd="0" presId="urn:microsoft.com/office/officeart/2009/3/layout/HorizontalOrganizationChart"/>
    <dgm:cxn modelId="{31B53A06-2ACC-487C-8363-CA26A7900AE6}" type="presParOf" srcId="{280DB802-3859-4B19-8DFB-43C9E3DDC254}" destId="{0B30892D-F86B-4BE6-A273-F4B04741670B}" srcOrd="1" destOrd="0" presId="urn:microsoft.com/office/officeart/2009/3/layout/HorizontalOrganizationChart"/>
    <dgm:cxn modelId="{3651778D-B58F-46F3-B5C1-B2E2E4655344}" type="presParOf" srcId="{280DB802-3859-4B19-8DFB-43C9E3DDC254}" destId="{6C90930E-293A-456A-B793-6464177C5EE5}" srcOrd="2" destOrd="0" presId="urn:microsoft.com/office/officeart/2009/3/layout/HorizontalOrganizationChart"/>
    <dgm:cxn modelId="{C2F54D85-DA71-43FD-B8FB-D92D34882E25}" type="presParOf" srcId="{04BBCE5D-80FA-4C27-981F-B330B8F3010A}" destId="{1283A242-B555-45F0-95B9-538BF481EB34}" srcOrd="3" destOrd="0" presId="urn:microsoft.com/office/officeart/2009/3/layout/HorizontalOrganizationChart"/>
    <dgm:cxn modelId="{51BDF17B-3253-4940-A090-489254040C70}" type="presParOf" srcId="{1283A242-B555-45F0-95B9-538BF481EB34}" destId="{F5AE1959-4203-463B-87EA-57D7E20753D5}" srcOrd="0" destOrd="0" presId="urn:microsoft.com/office/officeart/2009/3/layout/HorizontalOrganizationChart"/>
    <dgm:cxn modelId="{B4378CB3-FF7D-409B-9828-67FCBE3FB3B1}" type="presParOf" srcId="{F5AE1959-4203-463B-87EA-57D7E20753D5}" destId="{4B8C3A93-C168-4F7F-94D6-02954E8163D7}" srcOrd="0" destOrd="0" presId="urn:microsoft.com/office/officeart/2009/3/layout/HorizontalOrganizationChart"/>
    <dgm:cxn modelId="{533632AF-E368-4262-8CB0-1C77A5636567}" type="presParOf" srcId="{F5AE1959-4203-463B-87EA-57D7E20753D5}" destId="{CEC321AD-1AA4-4832-9CC2-8D7415456ADF}" srcOrd="1" destOrd="0" presId="urn:microsoft.com/office/officeart/2009/3/layout/HorizontalOrganizationChart"/>
    <dgm:cxn modelId="{5C122EAC-0D89-4357-833D-1062AAE3FBE0}" type="presParOf" srcId="{1283A242-B555-45F0-95B9-538BF481EB34}" destId="{BA9E2764-726E-4547-B040-A71701764BB9}" srcOrd="1" destOrd="0" presId="urn:microsoft.com/office/officeart/2009/3/layout/HorizontalOrganizationChart"/>
    <dgm:cxn modelId="{2C370302-92C1-4F6A-9A4F-21122814404C}" type="presParOf" srcId="{1283A242-B555-45F0-95B9-538BF481EB34}" destId="{3760C2A5-CB9F-4D86-8E20-17031FBB9785}" srcOrd="2" destOrd="0" presId="urn:microsoft.com/office/officeart/2009/3/layout/HorizontalOrganizationChart"/>
    <dgm:cxn modelId="{46A100C1-B101-406A-AFAB-D50648C15869}" type="presParOf" srcId="{04BBCE5D-80FA-4C27-981F-B330B8F3010A}" destId="{D1154F09-85A8-44B6-95DD-C2DE0804660F}" srcOrd="4" destOrd="0" presId="urn:microsoft.com/office/officeart/2009/3/layout/HorizontalOrganizationChart"/>
    <dgm:cxn modelId="{486402FF-90B5-4FC9-B77B-905D36F55327}" type="presParOf" srcId="{D1154F09-85A8-44B6-95DD-C2DE0804660F}" destId="{F7B08713-535C-410B-B349-AB14522E0E86}" srcOrd="0" destOrd="0" presId="urn:microsoft.com/office/officeart/2009/3/layout/HorizontalOrganizationChart"/>
    <dgm:cxn modelId="{ED7051F1-994F-4373-98DF-BE5D88AC5A85}" type="presParOf" srcId="{F7B08713-535C-410B-B349-AB14522E0E86}" destId="{F45923E9-84AB-45AC-A717-D7EF1666F464}" srcOrd="0" destOrd="0" presId="urn:microsoft.com/office/officeart/2009/3/layout/HorizontalOrganizationChart"/>
    <dgm:cxn modelId="{9320FDE9-5195-4536-BE08-3164BCD42B88}" type="presParOf" srcId="{F7B08713-535C-410B-B349-AB14522E0E86}" destId="{C8742ADD-CDDF-4586-A018-8E00389720D3}" srcOrd="1" destOrd="0" presId="urn:microsoft.com/office/officeart/2009/3/layout/HorizontalOrganizationChart"/>
    <dgm:cxn modelId="{044F26CD-A470-44E9-B716-D84C5657AD79}" type="presParOf" srcId="{D1154F09-85A8-44B6-95DD-C2DE0804660F}" destId="{9552DBC4-E76E-401A-B6C2-5ED24B0EC830}" srcOrd="1" destOrd="0" presId="urn:microsoft.com/office/officeart/2009/3/layout/HorizontalOrganizationChart"/>
    <dgm:cxn modelId="{0B6DAC7E-24EB-40D9-BA9B-F13A159ADAE9}" type="presParOf" srcId="{D1154F09-85A8-44B6-95DD-C2DE0804660F}" destId="{CCF9E8AC-CFE6-439A-9786-38BD581FC841}" srcOrd="2" destOrd="0" presId="urn:microsoft.com/office/officeart/2009/3/layout/HorizontalOrganizationChart"/>
    <dgm:cxn modelId="{DE6A714E-5329-4D00-BF5C-228288001632}" type="presParOf" srcId="{04BBCE5D-80FA-4C27-981F-B330B8F3010A}" destId="{D4918DF2-C9FF-4F61-A65C-38DC35D42ACC}" srcOrd="5" destOrd="0" presId="urn:microsoft.com/office/officeart/2009/3/layout/HorizontalOrganizationChart"/>
    <dgm:cxn modelId="{23AB7A29-3863-4C32-A00E-07E6BF46BF39}" type="presParOf" srcId="{D4918DF2-C9FF-4F61-A65C-38DC35D42ACC}" destId="{0DAC7E76-7181-4C56-BFA1-05F46F9E0878}" srcOrd="0" destOrd="0" presId="urn:microsoft.com/office/officeart/2009/3/layout/HorizontalOrganizationChart"/>
    <dgm:cxn modelId="{E70928BC-2C39-41D4-BC2B-195CC89AEB5C}" type="presParOf" srcId="{0DAC7E76-7181-4C56-BFA1-05F46F9E0878}" destId="{8A0DAF5E-C526-4903-99D6-A33F199B04DF}" srcOrd="0" destOrd="0" presId="urn:microsoft.com/office/officeart/2009/3/layout/HorizontalOrganizationChart"/>
    <dgm:cxn modelId="{837DA992-F9D1-431C-AB87-51982E5599B9}" type="presParOf" srcId="{0DAC7E76-7181-4C56-BFA1-05F46F9E0878}" destId="{9C423A18-6785-4056-B70E-D96D1405FB13}" srcOrd="1" destOrd="0" presId="urn:microsoft.com/office/officeart/2009/3/layout/HorizontalOrganizationChart"/>
    <dgm:cxn modelId="{5A7C0569-30DE-47D5-B8CE-4741C01C8695}" type="presParOf" srcId="{D4918DF2-C9FF-4F61-A65C-38DC35D42ACC}" destId="{73FF5A2D-02B7-47AD-A8F6-E35561BA1B88}" srcOrd="1" destOrd="0" presId="urn:microsoft.com/office/officeart/2009/3/layout/HorizontalOrganizationChart"/>
    <dgm:cxn modelId="{AD212449-01A7-4D78-854D-A6FC2E5BC769}" type="presParOf" srcId="{D4918DF2-C9FF-4F61-A65C-38DC35D42ACC}" destId="{03CFD656-96CA-46C6-9FC2-9DC330A81431}" srcOrd="2" destOrd="0" presId="urn:microsoft.com/office/officeart/2009/3/layout/HorizontalOrganizationChart"/>
    <dgm:cxn modelId="{BA29A655-3EC2-46B8-B50B-E0B9902B8BE9}" type="presParOf" srcId="{04BBCE5D-80FA-4C27-981F-B330B8F3010A}" destId="{C3464CDD-6FA4-4B93-9ECC-5E0DEB6A10B2}" srcOrd="6" destOrd="0" presId="urn:microsoft.com/office/officeart/2009/3/layout/HorizontalOrganizationChart"/>
    <dgm:cxn modelId="{9531F702-8B1B-49F5-85BF-11C640108426}" type="presParOf" srcId="{C3464CDD-6FA4-4B93-9ECC-5E0DEB6A10B2}" destId="{094B49F3-113C-4613-9431-5701D58D66FB}" srcOrd="0" destOrd="0" presId="urn:microsoft.com/office/officeart/2009/3/layout/HorizontalOrganizationChart"/>
    <dgm:cxn modelId="{411BA866-070D-4A2F-BD07-00EAC4D5CB73}" type="presParOf" srcId="{094B49F3-113C-4613-9431-5701D58D66FB}" destId="{6C80F2E0-107B-4811-9A2B-F2378B64C69B}" srcOrd="0" destOrd="0" presId="urn:microsoft.com/office/officeart/2009/3/layout/HorizontalOrganizationChart"/>
    <dgm:cxn modelId="{B0AE912C-D259-4978-BAC2-2DD8F736B0D9}" type="presParOf" srcId="{094B49F3-113C-4613-9431-5701D58D66FB}" destId="{03E8702E-0DC6-42BB-B96D-C07F1BC50CA0}" srcOrd="1" destOrd="0" presId="urn:microsoft.com/office/officeart/2009/3/layout/HorizontalOrganizationChart"/>
    <dgm:cxn modelId="{44B27A5A-E010-4F7D-8651-0C0BF7DE5937}" type="presParOf" srcId="{C3464CDD-6FA4-4B93-9ECC-5E0DEB6A10B2}" destId="{3EFE3E7F-76D8-4547-A48B-8E7CE692C18D}" srcOrd="1" destOrd="0" presId="urn:microsoft.com/office/officeart/2009/3/layout/HorizontalOrganizationChart"/>
    <dgm:cxn modelId="{4697D87C-A952-45D1-B3DF-3162593012A7}" type="presParOf" srcId="{C3464CDD-6FA4-4B93-9ECC-5E0DEB6A10B2}" destId="{FE571094-E770-4CA1-922E-733B4B982AC9}"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4360D-28DD-426E-B080-877A3E0B2FE4}">
      <dsp:nvSpPr>
        <dsp:cNvPr id="0" name=""/>
        <dsp:cNvSpPr/>
      </dsp:nvSpPr>
      <dsp:spPr>
        <a:xfrm>
          <a:off x="1701854" y="614883"/>
          <a:ext cx="4295214" cy="4295214"/>
        </a:xfrm>
        <a:prstGeom prst="blockArc">
          <a:avLst>
            <a:gd name="adj1" fmla="val 10754352"/>
            <a:gd name="adj2" fmla="val 1661031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9C652-62E2-4ED2-9D3C-324DDD024547}">
      <dsp:nvSpPr>
        <dsp:cNvPr id="0" name=""/>
        <dsp:cNvSpPr/>
      </dsp:nvSpPr>
      <dsp:spPr>
        <a:xfrm>
          <a:off x="1702038" y="644709"/>
          <a:ext cx="4295214" cy="4295214"/>
        </a:xfrm>
        <a:prstGeom prst="blockArc">
          <a:avLst>
            <a:gd name="adj1" fmla="val 4989994"/>
            <a:gd name="adj2" fmla="val 10803232"/>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EAD5C7-BFA2-4B93-B910-F2537031DFE5}">
      <dsp:nvSpPr>
        <dsp:cNvPr id="0" name=""/>
        <dsp:cNvSpPr/>
      </dsp:nvSpPr>
      <dsp:spPr>
        <a:xfrm>
          <a:off x="2296093" y="658280"/>
          <a:ext cx="4295214" cy="4295214"/>
        </a:xfrm>
        <a:prstGeom prst="blockArc">
          <a:avLst>
            <a:gd name="adj1" fmla="val 21574546"/>
            <a:gd name="adj2" fmla="val 596705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DE1EF9-C7A4-4DA1-B9F9-2C7853A394C6}">
      <dsp:nvSpPr>
        <dsp:cNvPr id="0" name=""/>
        <dsp:cNvSpPr/>
      </dsp:nvSpPr>
      <dsp:spPr>
        <a:xfrm>
          <a:off x="2344552" y="614204"/>
          <a:ext cx="4295214" cy="4295214"/>
        </a:xfrm>
        <a:prstGeom prst="blockArc">
          <a:avLst>
            <a:gd name="adj1" fmla="val 15632365"/>
            <a:gd name="adj2" fmla="val 6796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928404-B0BB-4EA7-B324-4265C7AD02FB}">
      <dsp:nvSpPr>
        <dsp:cNvPr id="0" name=""/>
        <dsp:cNvSpPr/>
      </dsp:nvSpPr>
      <dsp:spPr>
        <a:xfrm>
          <a:off x="2908198" y="1751243"/>
          <a:ext cx="2357087" cy="207818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Division of Procurement Services</a:t>
          </a:r>
        </a:p>
      </dsp:txBody>
      <dsp:txXfrm>
        <a:off x="3253385" y="2055586"/>
        <a:ext cx="1666713" cy="1469500"/>
      </dsp:txXfrm>
    </dsp:sp>
    <dsp:sp modelId="{171058E8-6D6C-4995-9AED-AEC7C2835DB4}">
      <dsp:nvSpPr>
        <dsp:cNvPr id="0" name=""/>
        <dsp:cNvSpPr/>
      </dsp:nvSpPr>
      <dsp:spPr>
        <a:xfrm>
          <a:off x="2916815" y="-54841"/>
          <a:ext cx="2364860" cy="146897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Audit &amp; Certification</a:t>
          </a:r>
        </a:p>
      </dsp:txBody>
      <dsp:txXfrm>
        <a:off x="3263141" y="160286"/>
        <a:ext cx="1672208" cy="1038722"/>
      </dsp:txXfrm>
    </dsp:sp>
    <dsp:sp modelId="{A87FB584-5B80-4FBB-9FA1-8CA3E2E8037E}">
      <dsp:nvSpPr>
        <dsp:cNvPr id="0" name=""/>
        <dsp:cNvSpPr/>
      </dsp:nvSpPr>
      <dsp:spPr>
        <a:xfrm>
          <a:off x="5699451" y="2040915"/>
          <a:ext cx="1683921" cy="149887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Office of State Engineer</a:t>
          </a:r>
        </a:p>
      </dsp:txBody>
      <dsp:txXfrm>
        <a:off x="5946056" y="2260421"/>
        <a:ext cx="1190711" cy="1059867"/>
      </dsp:txXfrm>
    </dsp:sp>
    <dsp:sp modelId="{7ECEE831-FE5F-4BE2-AAD1-467B855508B2}">
      <dsp:nvSpPr>
        <dsp:cNvPr id="0" name=""/>
        <dsp:cNvSpPr/>
      </dsp:nvSpPr>
      <dsp:spPr>
        <a:xfrm>
          <a:off x="2851962" y="4114826"/>
          <a:ext cx="2494566" cy="1520712"/>
        </a:xfrm>
        <a:prstGeom prst="ellipse">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Office of State Procurement</a:t>
          </a:r>
        </a:p>
      </dsp:txBody>
      <dsp:txXfrm>
        <a:off x="3217283" y="4337529"/>
        <a:ext cx="1763924" cy="1075306"/>
      </dsp:txXfrm>
    </dsp:sp>
    <dsp:sp modelId="{B296DA8E-1BFB-4990-841E-3A06B0DE410A}">
      <dsp:nvSpPr>
        <dsp:cNvPr id="0" name=""/>
        <dsp:cNvSpPr/>
      </dsp:nvSpPr>
      <dsp:spPr>
        <a:xfrm>
          <a:off x="844774" y="1967807"/>
          <a:ext cx="1814208" cy="164507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Business Operations</a:t>
          </a:r>
        </a:p>
      </dsp:txBody>
      <dsp:txXfrm>
        <a:off x="1110459" y="2208723"/>
        <a:ext cx="1282838" cy="1163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58EC5-CAA6-4594-BA61-9BA933F5CD6E}">
      <dsp:nvSpPr>
        <dsp:cNvPr id="0" name=""/>
        <dsp:cNvSpPr/>
      </dsp:nvSpPr>
      <dsp:spPr>
        <a:xfrm>
          <a:off x="0" y="0"/>
          <a:ext cx="5105400"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E5FDF-8336-4126-B960-291D18D4E9A6}">
      <dsp:nvSpPr>
        <dsp:cNvPr id="0" name=""/>
        <dsp:cNvSpPr/>
      </dsp:nvSpPr>
      <dsp:spPr>
        <a:xfrm>
          <a:off x="0" y="0"/>
          <a:ext cx="5105400"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endParaRPr lang="en-US" sz="3200" b="1" kern="1200" dirty="0"/>
        </a:p>
      </dsp:txBody>
      <dsp:txXfrm>
        <a:off x="0" y="0"/>
        <a:ext cx="5105400" cy="555553"/>
      </dsp:txXfrm>
    </dsp:sp>
    <dsp:sp modelId="{7EC56E63-830F-4CB9-A4F2-4A8159B3F0B4}">
      <dsp:nvSpPr>
        <dsp:cNvPr id="0" name=""/>
        <dsp:cNvSpPr/>
      </dsp:nvSpPr>
      <dsp:spPr>
        <a:xfrm>
          <a:off x="0" y="555553"/>
          <a:ext cx="510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59DB2-3CB0-427B-87EC-513966F882B9}">
      <dsp:nvSpPr>
        <dsp:cNvPr id="0" name=""/>
        <dsp:cNvSpPr/>
      </dsp:nvSpPr>
      <dsp:spPr>
        <a:xfrm>
          <a:off x="0" y="555553"/>
          <a:ext cx="5105400"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50000"/>
                </a:schemeClr>
              </a:solidFill>
            </a:rPr>
            <a:t>Competitive Sealed Bidding</a:t>
          </a:r>
        </a:p>
      </dsp:txBody>
      <dsp:txXfrm>
        <a:off x="0" y="555553"/>
        <a:ext cx="5105400" cy="555553"/>
      </dsp:txXfrm>
    </dsp:sp>
    <dsp:sp modelId="{D267BFB8-6081-4AA7-BAFD-4B98485E490D}">
      <dsp:nvSpPr>
        <dsp:cNvPr id="0" name=""/>
        <dsp:cNvSpPr/>
      </dsp:nvSpPr>
      <dsp:spPr>
        <a:xfrm>
          <a:off x="0" y="1111106"/>
          <a:ext cx="5105400"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7B987-69AC-4A92-92B1-7CDB67C52941}">
      <dsp:nvSpPr>
        <dsp:cNvPr id="0" name=""/>
        <dsp:cNvSpPr/>
      </dsp:nvSpPr>
      <dsp:spPr>
        <a:xfrm>
          <a:off x="0" y="1111106"/>
          <a:ext cx="5105400"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50000"/>
                </a:schemeClr>
              </a:solidFill>
            </a:rPr>
            <a:t>Competitive Fixed Price Bidding</a:t>
          </a:r>
        </a:p>
      </dsp:txBody>
      <dsp:txXfrm>
        <a:off x="0" y="1111106"/>
        <a:ext cx="5105400" cy="555553"/>
      </dsp:txXfrm>
    </dsp:sp>
    <dsp:sp modelId="{3A1DBAEF-D494-4EED-9AC0-828B089C3ECF}">
      <dsp:nvSpPr>
        <dsp:cNvPr id="0" name=""/>
        <dsp:cNvSpPr/>
      </dsp:nvSpPr>
      <dsp:spPr>
        <a:xfrm>
          <a:off x="0" y="1666659"/>
          <a:ext cx="5105400"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3439B-77DA-4481-B4DF-F8E6E7F40C35}">
      <dsp:nvSpPr>
        <dsp:cNvPr id="0" name=""/>
        <dsp:cNvSpPr/>
      </dsp:nvSpPr>
      <dsp:spPr>
        <a:xfrm>
          <a:off x="0" y="1666659"/>
          <a:ext cx="5105400"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50000"/>
                </a:schemeClr>
              </a:solidFill>
            </a:rPr>
            <a:t>Competitive Best Value Bidding</a:t>
          </a:r>
        </a:p>
      </dsp:txBody>
      <dsp:txXfrm>
        <a:off x="0" y="1666659"/>
        <a:ext cx="5105400" cy="555553"/>
      </dsp:txXfrm>
    </dsp:sp>
    <dsp:sp modelId="{C5C76822-A7C6-4E8F-BB95-2243210D5AA2}">
      <dsp:nvSpPr>
        <dsp:cNvPr id="0" name=""/>
        <dsp:cNvSpPr/>
      </dsp:nvSpPr>
      <dsp:spPr>
        <a:xfrm>
          <a:off x="0" y="2222212"/>
          <a:ext cx="5105400" cy="0"/>
        </a:xfrm>
        <a:prstGeom prst="line">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EE89F-496A-441F-968E-F12626333A92}">
      <dsp:nvSpPr>
        <dsp:cNvPr id="0" name=""/>
        <dsp:cNvSpPr/>
      </dsp:nvSpPr>
      <dsp:spPr>
        <a:xfrm>
          <a:off x="0" y="2222212"/>
          <a:ext cx="5105400"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50000"/>
                </a:schemeClr>
              </a:solidFill>
            </a:rPr>
            <a:t>Competitive Online Bidding</a:t>
          </a:r>
        </a:p>
      </dsp:txBody>
      <dsp:txXfrm>
        <a:off x="0" y="2222212"/>
        <a:ext cx="5105400" cy="555553"/>
      </dsp:txXfrm>
    </dsp:sp>
    <dsp:sp modelId="{F743D085-07F8-4AB3-84DC-8AF788F73A3F}">
      <dsp:nvSpPr>
        <dsp:cNvPr id="0" name=""/>
        <dsp:cNvSpPr/>
      </dsp:nvSpPr>
      <dsp:spPr>
        <a:xfrm>
          <a:off x="0" y="2777765"/>
          <a:ext cx="5105400"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AFA48-210E-4DCA-9F62-D109DF93D333}">
      <dsp:nvSpPr>
        <dsp:cNvPr id="0" name=""/>
        <dsp:cNvSpPr/>
      </dsp:nvSpPr>
      <dsp:spPr>
        <a:xfrm>
          <a:off x="0" y="2777765"/>
          <a:ext cx="5105400"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50000"/>
                </a:schemeClr>
              </a:solidFill>
            </a:rPr>
            <a:t>Competitive Sealed Proposals</a:t>
          </a:r>
        </a:p>
      </dsp:txBody>
      <dsp:txXfrm>
        <a:off x="0" y="2777765"/>
        <a:ext cx="5105400" cy="555553"/>
      </dsp:txXfrm>
    </dsp:sp>
    <dsp:sp modelId="{C8AB6F44-2E33-4D83-B2F3-21268EEAAFE0}">
      <dsp:nvSpPr>
        <dsp:cNvPr id="0" name=""/>
        <dsp:cNvSpPr/>
      </dsp:nvSpPr>
      <dsp:spPr>
        <a:xfrm>
          <a:off x="0" y="3333318"/>
          <a:ext cx="5105400"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1951A-258F-48AD-BD38-498A06EC3747}">
      <dsp:nvSpPr>
        <dsp:cNvPr id="0" name=""/>
        <dsp:cNvSpPr/>
      </dsp:nvSpPr>
      <dsp:spPr>
        <a:xfrm>
          <a:off x="0" y="3333318"/>
          <a:ext cx="5105400"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50000"/>
                </a:schemeClr>
              </a:solidFill>
            </a:rPr>
            <a:t>Competitive Negotiations</a:t>
          </a:r>
        </a:p>
      </dsp:txBody>
      <dsp:txXfrm>
        <a:off x="0" y="3333318"/>
        <a:ext cx="5105400" cy="555553"/>
      </dsp:txXfrm>
    </dsp:sp>
    <dsp:sp modelId="{8274A054-9021-4D5E-859C-66821DA00372}">
      <dsp:nvSpPr>
        <dsp:cNvPr id="0" name=""/>
        <dsp:cNvSpPr/>
      </dsp:nvSpPr>
      <dsp:spPr>
        <a:xfrm>
          <a:off x="0" y="3888871"/>
          <a:ext cx="5105400"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7F2E70-A6D9-4E14-B9EF-DCFEB3D6276C}">
      <dsp:nvSpPr>
        <dsp:cNvPr id="0" name=""/>
        <dsp:cNvSpPr/>
      </dsp:nvSpPr>
      <dsp:spPr>
        <a:xfrm>
          <a:off x="0" y="3888871"/>
          <a:ext cx="5105400" cy="555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ctr" defTabSz="1422400">
            <a:lnSpc>
              <a:spcPct val="90000"/>
            </a:lnSpc>
            <a:spcBef>
              <a:spcPct val="0"/>
            </a:spcBef>
            <a:spcAft>
              <a:spcPct val="35000"/>
            </a:spcAft>
            <a:buNone/>
          </a:pPr>
          <a:endParaRPr lang="en-US" sz="3200" b="0" i="1" kern="1200" dirty="0"/>
        </a:p>
      </dsp:txBody>
      <dsp:txXfrm>
        <a:off x="0" y="3888871"/>
        <a:ext cx="5105400" cy="555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06344-CB00-48A0-AD4C-3A289F7AC706}">
      <dsp:nvSpPr>
        <dsp:cNvPr id="0" name=""/>
        <dsp:cNvSpPr/>
      </dsp:nvSpPr>
      <dsp:spPr>
        <a:xfrm>
          <a:off x="0" y="158194"/>
          <a:ext cx="5410199" cy="692729"/>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2A7BBDAA-6EB7-4ECB-AC7F-F95B324DC881}">
      <dsp:nvSpPr>
        <dsp:cNvPr id="0" name=""/>
        <dsp:cNvSpPr/>
      </dsp:nvSpPr>
      <dsp:spPr>
        <a:xfrm>
          <a:off x="60702" y="113478"/>
          <a:ext cx="679070" cy="78216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CB7095C3-7A59-468D-9678-BAA6B81DA281}">
      <dsp:nvSpPr>
        <dsp:cNvPr id="0" name=""/>
        <dsp:cNvSpPr/>
      </dsp:nvSpPr>
      <dsp:spPr>
        <a:xfrm>
          <a:off x="800475" y="158194"/>
          <a:ext cx="4561642" cy="77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78" tIns="82478" rIns="82478" bIns="82478" numCol="1" spcCol="1270" anchor="ctr" anchorCtr="0">
          <a:noAutofit/>
        </a:bodyPr>
        <a:lstStyle/>
        <a:p>
          <a:pPr marL="0" lvl="0" indent="0" algn="l" defTabSz="1066800">
            <a:lnSpc>
              <a:spcPct val="90000"/>
            </a:lnSpc>
            <a:spcBef>
              <a:spcPct val="0"/>
            </a:spcBef>
            <a:spcAft>
              <a:spcPct val="35000"/>
            </a:spcAft>
            <a:buNone/>
          </a:pPr>
          <a:r>
            <a:rPr lang="en-US" sz="2400" kern="1200" dirty="0"/>
            <a:t>Preference to SC Vendors</a:t>
          </a:r>
        </a:p>
      </dsp:txBody>
      <dsp:txXfrm>
        <a:off x="800475" y="158194"/>
        <a:ext cx="4561642" cy="779320"/>
      </dsp:txXfrm>
    </dsp:sp>
    <dsp:sp modelId="{665D475E-A1B4-459B-8EB9-32177A6DFF90}">
      <dsp:nvSpPr>
        <dsp:cNvPr id="0" name=""/>
        <dsp:cNvSpPr/>
      </dsp:nvSpPr>
      <dsp:spPr>
        <a:xfrm>
          <a:off x="0" y="1132345"/>
          <a:ext cx="5410199" cy="692729"/>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2270FF0F-01B6-4CF6-874A-F8639C3421CD}">
      <dsp:nvSpPr>
        <dsp:cNvPr id="0" name=""/>
        <dsp:cNvSpPr/>
      </dsp:nvSpPr>
      <dsp:spPr>
        <a:xfrm>
          <a:off x="1501" y="1161698"/>
          <a:ext cx="797471" cy="63402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BD288C63-B4ED-43F3-A955-DD1FF31944C4}">
      <dsp:nvSpPr>
        <dsp:cNvPr id="0" name=""/>
        <dsp:cNvSpPr/>
      </dsp:nvSpPr>
      <dsp:spPr>
        <a:xfrm>
          <a:off x="800475" y="1132345"/>
          <a:ext cx="4561642" cy="77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78" tIns="82478" rIns="82478" bIns="82478" numCol="1" spcCol="1270" anchor="ctr" anchorCtr="0">
          <a:noAutofit/>
        </a:bodyPr>
        <a:lstStyle/>
        <a:p>
          <a:pPr marL="0" lvl="0" indent="0" algn="l" defTabSz="1066800">
            <a:lnSpc>
              <a:spcPct val="90000"/>
            </a:lnSpc>
            <a:spcBef>
              <a:spcPct val="0"/>
            </a:spcBef>
            <a:spcAft>
              <a:spcPct val="35000"/>
            </a:spcAft>
            <a:buNone/>
          </a:pPr>
          <a:r>
            <a:rPr lang="en-US" sz="2400" kern="1200" dirty="0"/>
            <a:t>Preference to SC/US Products</a:t>
          </a:r>
        </a:p>
      </dsp:txBody>
      <dsp:txXfrm>
        <a:off x="800475" y="1132345"/>
        <a:ext cx="4561642" cy="779320"/>
      </dsp:txXfrm>
    </dsp:sp>
    <dsp:sp modelId="{1BE1C2A5-EA8F-4712-BFFD-6239B57F170F}">
      <dsp:nvSpPr>
        <dsp:cNvPr id="0" name=""/>
        <dsp:cNvSpPr/>
      </dsp:nvSpPr>
      <dsp:spPr>
        <a:xfrm>
          <a:off x="0" y="2163513"/>
          <a:ext cx="5410199" cy="692729"/>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5A0BCF68-6E19-4FF5-B322-6E638571DA06}">
      <dsp:nvSpPr>
        <dsp:cNvPr id="0" name=""/>
        <dsp:cNvSpPr/>
      </dsp:nvSpPr>
      <dsp:spPr>
        <a:xfrm>
          <a:off x="10450" y="2106497"/>
          <a:ext cx="779573" cy="8067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000" r="-2000"/>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7330B360-087B-4D6D-8EDB-20526630FE9F}">
      <dsp:nvSpPr>
        <dsp:cNvPr id="0" name=""/>
        <dsp:cNvSpPr/>
      </dsp:nvSpPr>
      <dsp:spPr>
        <a:xfrm>
          <a:off x="800475" y="2163513"/>
          <a:ext cx="4561642" cy="77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78" tIns="82478" rIns="82478" bIns="82478" numCol="1" spcCol="1270" anchor="ctr" anchorCtr="0">
          <a:noAutofit/>
        </a:bodyPr>
        <a:lstStyle/>
        <a:p>
          <a:pPr marL="0" lvl="0" indent="0" algn="l" defTabSz="1066800">
            <a:lnSpc>
              <a:spcPct val="90000"/>
            </a:lnSpc>
            <a:spcBef>
              <a:spcPct val="0"/>
            </a:spcBef>
            <a:spcAft>
              <a:spcPct val="35000"/>
            </a:spcAft>
            <a:buNone/>
          </a:pPr>
          <a:r>
            <a:rPr lang="en-US" sz="2400" kern="1200" dirty="0"/>
            <a:t>Preference levels applied</a:t>
          </a:r>
        </a:p>
      </dsp:txBody>
      <dsp:txXfrm>
        <a:off x="800475" y="2163513"/>
        <a:ext cx="4561642" cy="779320"/>
      </dsp:txXfrm>
    </dsp:sp>
    <dsp:sp modelId="{F1F64650-8B0A-4A86-AF5C-7BFF3FFA14E6}">
      <dsp:nvSpPr>
        <dsp:cNvPr id="0" name=""/>
        <dsp:cNvSpPr/>
      </dsp:nvSpPr>
      <dsp:spPr>
        <a:xfrm>
          <a:off x="0" y="3172063"/>
          <a:ext cx="5410199" cy="692729"/>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0143EB25-34E9-437A-878B-7D2B9C1AB291}">
      <dsp:nvSpPr>
        <dsp:cNvPr id="0" name=""/>
        <dsp:cNvSpPr/>
      </dsp:nvSpPr>
      <dsp:spPr>
        <a:xfrm>
          <a:off x="24222" y="3137664"/>
          <a:ext cx="752030" cy="7615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23C86A8-2C5F-4F4D-96CB-1154D84FC61A}">
      <dsp:nvSpPr>
        <dsp:cNvPr id="0" name=""/>
        <dsp:cNvSpPr/>
      </dsp:nvSpPr>
      <dsp:spPr>
        <a:xfrm>
          <a:off x="800475" y="3172063"/>
          <a:ext cx="4561642" cy="77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78" tIns="82478" rIns="82478" bIns="82478" numCol="1" spcCol="1270" anchor="ctr" anchorCtr="0">
          <a:noAutofit/>
        </a:bodyPr>
        <a:lstStyle/>
        <a:p>
          <a:pPr marL="0" lvl="0" indent="0" algn="l" defTabSz="1066800">
            <a:lnSpc>
              <a:spcPct val="90000"/>
            </a:lnSpc>
            <a:spcBef>
              <a:spcPct val="0"/>
            </a:spcBef>
            <a:spcAft>
              <a:spcPct val="35000"/>
            </a:spcAft>
            <a:buNone/>
          </a:pPr>
          <a:r>
            <a:rPr lang="en-US" sz="2400" kern="1200" dirty="0"/>
            <a:t>Non-substitution stipulation</a:t>
          </a:r>
        </a:p>
      </dsp:txBody>
      <dsp:txXfrm>
        <a:off x="800475" y="3172063"/>
        <a:ext cx="4561642" cy="779320"/>
      </dsp:txXfrm>
    </dsp:sp>
    <dsp:sp modelId="{FC3387A5-ECE3-453F-97BB-0F9B7CC64651}">
      <dsp:nvSpPr>
        <dsp:cNvPr id="0" name=""/>
        <dsp:cNvSpPr/>
      </dsp:nvSpPr>
      <dsp:spPr>
        <a:xfrm>
          <a:off x="0" y="4184599"/>
          <a:ext cx="5410199" cy="692729"/>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4F8A37FD-75BF-48D0-BADB-B9FA92B8B6D6}">
      <dsp:nvSpPr>
        <dsp:cNvPr id="0" name=""/>
        <dsp:cNvSpPr/>
      </dsp:nvSpPr>
      <dsp:spPr>
        <a:xfrm>
          <a:off x="58725" y="4132075"/>
          <a:ext cx="770253" cy="769500"/>
        </a:xfrm>
        <a:prstGeom prst="flowChartConnector">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03BFEB72-9DAA-467C-8A48-D9DFF0FC3820}">
      <dsp:nvSpPr>
        <dsp:cNvPr id="0" name=""/>
        <dsp:cNvSpPr/>
      </dsp:nvSpPr>
      <dsp:spPr>
        <a:xfrm>
          <a:off x="800475" y="4184599"/>
          <a:ext cx="4561642" cy="77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78" tIns="82478" rIns="82478" bIns="82478" numCol="1" spcCol="1270" anchor="ctr" anchorCtr="0">
          <a:noAutofit/>
        </a:bodyPr>
        <a:lstStyle/>
        <a:p>
          <a:pPr marL="0" lvl="0" indent="0" algn="l" defTabSz="1066800">
            <a:lnSpc>
              <a:spcPct val="90000"/>
            </a:lnSpc>
            <a:spcBef>
              <a:spcPct val="0"/>
            </a:spcBef>
            <a:spcAft>
              <a:spcPct val="35000"/>
            </a:spcAft>
            <a:buNone/>
          </a:pPr>
          <a:r>
            <a:rPr lang="en-US" sz="2400" kern="1200" dirty="0"/>
            <a:t>When they apply</a:t>
          </a:r>
        </a:p>
      </dsp:txBody>
      <dsp:txXfrm>
        <a:off x="800475" y="4184599"/>
        <a:ext cx="4561642" cy="779320"/>
      </dsp:txXfrm>
    </dsp:sp>
    <dsp:sp modelId="{D26FD640-D487-4FFA-B0F3-4E6A406974AC}">
      <dsp:nvSpPr>
        <dsp:cNvPr id="0" name=""/>
        <dsp:cNvSpPr/>
      </dsp:nvSpPr>
      <dsp:spPr>
        <a:xfrm>
          <a:off x="0" y="5158751"/>
          <a:ext cx="5410199" cy="692729"/>
        </a:xfrm>
        <a:prstGeom prst="roundRect">
          <a:avLst>
            <a:gd name="adj" fmla="val 10000"/>
          </a:avLst>
        </a:prstGeom>
        <a:solidFill>
          <a:schemeClr val="bg1">
            <a:lumMod val="95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0E5ABF96-4808-4EA5-93FB-6754DE8B9CF7}">
      <dsp:nvSpPr>
        <dsp:cNvPr id="0" name=""/>
        <dsp:cNvSpPr/>
      </dsp:nvSpPr>
      <dsp:spPr>
        <a:xfrm>
          <a:off x="93594" y="5184326"/>
          <a:ext cx="613695" cy="641579"/>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B542B1C5-7DD0-4461-AB19-7EAEF3981EAB}">
      <dsp:nvSpPr>
        <dsp:cNvPr id="0" name=""/>
        <dsp:cNvSpPr/>
      </dsp:nvSpPr>
      <dsp:spPr>
        <a:xfrm>
          <a:off x="800884" y="5158751"/>
          <a:ext cx="4561642" cy="77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78" tIns="82478" rIns="82478" bIns="82478" numCol="1" spcCol="1270" anchor="ctr" anchorCtr="0">
          <a:noAutofit/>
        </a:bodyPr>
        <a:lstStyle/>
        <a:p>
          <a:pPr marL="0" lvl="0" indent="0" algn="l" defTabSz="1066800">
            <a:lnSpc>
              <a:spcPct val="90000"/>
            </a:lnSpc>
            <a:spcBef>
              <a:spcPct val="0"/>
            </a:spcBef>
            <a:spcAft>
              <a:spcPct val="35000"/>
            </a:spcAft>
            <a:buNone/>
          </a:pPr>
          <a:r>
            <a:rPr lang="en-US" sz="2400" kern="1200" dirty="0"/>
            <a:t>Preference, requested in offer</a:t>
          </a:r>
        </a:p>
      </dsp:txBody>
      <dsp:txXfrm>
        <a:off x="800884" y="5158751"/>
        <a:ext cx="4561642" cy="779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722E1-0FA2-4693-9392-4B95D9DFFDBA}">
      <dsp:nvSpPr>
        <dsp:cNvPr id="0" name=""/>
        <dsp:cNvSpPr/>
      </dsp:nvSpPr>
      <dsp:spPr>
        <a:xfrm>
          <a:off x="0" y="324613"/>
          <a:ext cx="4885203" cy="22050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9146" tIns="416560" rIns="37914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Resident Vendor – 7%  </a:t>
          </a:r>
        </a:p>
        <a:p>
          <a:pPr marL="228600" lvl="1" indent="-228600" algn="l" defTabSz="889000">
            <a:lnSpc>
              <a:spcPct val="90000"/>
            </a:lnSpc>
            <a:spcBef>
              <a:spcPct val="0"/>
            </a:spcBef>
            <a:spcAft>
              <a:spcPct val="15000"/>
            </a:spcAft>
            <a:buChar char="•"/>
          </a:pPr>
          <a:r>
            <a:rPr lang="en-US" sz="2000" kern="1200" dirty="0"/>
            <a:t>SC End Product – 7%   </a:t>
          </a:r>
        </a:p>
        <a:p>
          <a:pPr marL="228600" lvl="1" indent="-228600" algn="l" defTabSz="889000">
            <a:lnSpc>
              <a:spcPct val="90000"/>
            </a:lnSpc>
            <a:spcBef>
              <a:spcPct val="0"/>
            </a:spcBef>
            <a:spcAft>
              <a:spcPct val="15000"/>
            </a:spcAft>
            <a:buChar char="•"/>
          </a:pPr>
          <a:r>
            <a:rPr lang="en-US" sz="2000" kern="1200" dirty="0"/>
            <a:t>US End Product – 2%  </a:t>
          </a:r>
        </a:p>
        <a:p>
          <a:pPr marL="228600" lvl="1" indent="-228600" algn="l" defTabSz="889000">
            <a:lnSpc>
              <a:spcPct val="90000"/>
            </a:lnSpc>
            <a:spcBef>
              <a:spcPct val="0"/>
            </a:spcBef>
            <a:spcAft>
              <a:spcPct val="15000"/>
            </a:spcAft>
            <a:buChar char="•"/>
          </a:pPr>
          <a:r>
            <a:rPr lang="en-US" sz="2000" kern="1200" dirty="0"/>
            <a:t>RVP + SCEPP = 10%    </a:t>
          </a:r>
        </a:p>
        <a:p>
          <a:pPr marL="228600" lvl="1" indent="-228600" algn="l" defTabSz="889000">
            <a:lnSpc>
              <a:spcPct val="90000"/>
            </a:lnSpc>
            <a:spcBef>
              <a:spcPct val="0"/>
            </a:spcBef>
            <a:spcAft>
              <a:spcPct val="15000"/>
            </a:spcAft>
            <a:buChar char="•"/>
          </a:pPr>
          <a:r>
            <a:rPr lang="en-US" sz="2000" kern="1200" dirty="0"/>
            <a:t>RVP + USEPP = 9%  </a:t>
          </a:r>
        </a:p>
      </dsp:txBody>
      <dsp:txXfrm>
        <a:off x="0" y="324613"/>
        <a:ext cx="4885203" cy="2205000"/>
      </dsp:txXfrm>
    </dsp:sp>
    <dsp:sp modelId="{F68FE347-5E3D-4762-B4AC-EB6C07A7148E}">
      <dsp:nvSpPr>
        <dsp:cNvPr id="0" name=""/>
        <dsp:cNvSpPr/>
      </dsp:nvSpPr>
      <dsp:spPr>
        <a:xfrm>
          <a:off x="219074" y="15609"/>
          <a:ext cx="3419642" cy="5904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066800">
            <a:lnSpc>
              <a:spcPct val="90000"/>
            </a:lnSpc>
            <a:spcBef>
              <a:spcPct val="0"/>
            </a:spcBef>
            <a:spcAft>
              <a:spcPct val="35000"/>
            </a:spcAft>
            <a:buNone/>
          </a:pPr>
          <a:r>
            <a:rPr lang="en-US" sz="2400" kern="1200" dirty="0"/>
            <a:t>Commodity Contracts</a:t>
          </a:r>
        </a:p>
      </dsp:txBody>
      <dsp:txXfrm>
        <a:off x="247895" y="44430"/>
        <a:ext cx="3362000" cy="532758"/>
      </dsp:txXfrm>
    </dsp:sp>
    <dsp:sp modelId="{6DF4A45C-F389-4FD7-BDAD-BCD9E39E7DC4}">
      <dsp:nvSpPr>
        <dsp:cNvPr id="0" name=""/>
        <dsp:cNvSpPr/>
      </dsp:nvSpPr>
      <dsp:spPr>
        <a:xfrm>
          <a:off x="0" y="2932813"/>
          <a:ext cx="4885203" cy="2016000"/>
        </a:xfrm>
        <a:prstGeom prst="rect">
          <a:avLst/>
        </a:prstGeom>
        <a:solidFill>
          <a:schemeClr val="lt1">
            <a:alpha val="90000"/>
            <a:hueOff val="0"/>
            <a:satOff val="0"/>
            <a:lumOff val="0"/>
            <a:alphaOff val="0"/>
          </a:schemeClr>
        </a:solidFill>
        <a:ln w="15875" cap="rnd" cmpd="sng" algn="ctr">
          <a:solidFill>
            <a:schemeClr val="accent2">
              <a:hueOff val="-4377215"/>
              <a:satOff val="-3950"/>
              <a:lumOff val="-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79146" tIns="416560" rIns="37914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Resident Contractor – 7% (C)(1)</a:t>
          </a:r>
        </a:p>
        <a:p>
          <a:pPr marL="228600" lvl="1" indent="-228600" algn="l" defTabSz="1066800">
            <a:lnSpc>
              <a:spcPct val="90000"/>
            </a:lnSpc>
            <a:spcBef>
              <a:spcPct val="0"/>
            </a:spcBef>
            <a:spcAft>
              <a:spcPct val="15000"/>
            </a:spcAft>
            <a:buChar char="•"/>
          </a:pPr>
          <a:r>
            <a:rPr lang="en-US" sz="2400" kern="1200" dirty="0"/>
            <a:t>Resident Subcontractor –       2% (D)(1) or 4%  (D)(2)</a:t>
          </a:r>
        </a:p>
      </dsp:txBody>
      <dsp:txXfrm>
        <a:off x="0" y="2932813"/>
        <a:ext cx="4885203" cy="2016000"/>
      </dsp:txXfrm>
    </dsp:sp>
    <dsp:sp modelId="{1FCA7EF0-6DC9-4A7B-BB20-8FB988C63AFC}">
      <dsp:nvSpPr>
        <dsp:cNvPr id="0" name=""/>
        <dsp:cNvSpPr/>
      </dsp:nvSpPr>
      <dsp:spPr>
        <a:xfrm>
          <a:off x="244260" y="2637613"/>
          <a:ext cx="3419642" cy="590400"/>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066800">
            <a:lnSpc>
              <a:spcPct val="90000"/>
            </a:lnSpc>
            <a:spcBef>
              <a:spcPct val="0"/>
            </a:spcBef>
            <a:spcAft>
              <a:spcPct val="35000"/>
            </a:spcAft>
            <a:buNone/>
          </a:pPr>
          <a:r>
            <a:rPr lang="en-US" sz="2400" kern="1200" dirty="0"/>
            <a:t>Service Contracts</a:t>
          </a:r>
        </a:p>
      </dsp:txBody>
      <dsp:txXfrm>
        <a:off x="273081" y="2666434"/>
        <a:ext cx="3362000" cy="532758"/>
      </dsp:txXfrm>
    </dsp:sp>
    <dsp:sp modelId="{C5CD8B51-8886-41E1-8DA6-71CBCAE6BB2D}">
      <dsp:nvSpPr>
        <dsp:cNvPr id="0" name=""/>
        <dsp:cNvSpPr/>
      </dsp:nvSpPr>
      <dsp:spPr>
        <a:xfrm>
          <a:off x="0" y="5352013"/>
          <a:ext cx="4885203" cy="504000"/>
        </a:xfrm>
        <a:prstGeom prst="rect">
          <a:avLst/>
        </a:prstGeom>
        <a:solidFill>
          <a:schemeClr val="lt1">
            <a:alpha val="90000"/>
            <a:hueOff val="0"/>
            <a:satOff val="0"/>
            <a:lumOff val="0"/>
            <a:alphaOff val="0"/>
          </a:schemeClr>
        </a:solidFill>
        <a:ln w="15875" cap="rnd" cmpd="sng" algn="ctr">
          <a:solidFill>
            <a:schemeClr val="accent2">
              <a:hueOff val="-8754431"/>
              <a:satOff val="-7900"/>
              <a:lumOff val="-1762"/>
              <a:alphaOff val="0"/>
            </a:schemeClr>
          </a:solidFill>
          <a:prstDash val="solid"/>
        </a:ln>
        <a:effectLst/>
      </dsp:spPr>
      <dsp:style>
        <a:lnRef idx="2">
          <a:scrgbClr r="0" g="0" b="0"/>
        </a:lnRef>
        <a:fillRef idx="1">
          <a:scrgbClr r="0" g="0" b="0"/>
        </a:fillRef>
        <a:effectRef idx="0">
          <a:scrgbClr r="0" g="0" b="0"/>
        </a:effectRef>
        <a:fontRef idx="minor"/>
      </dsp:style>
    </dsp:sp>
    <dsp:sp modelId="{15F91C6A-E64D-44A9-9FE5-60C7CB7A8097}">
      <dsp:nvSpPr>
        <dsp:cNvPr id="0" name=""/>
        <dsp:cNvSpPr/>
      </dsp:nvSpPr>
      <dsp:spPr>
        <a:xfrm>
          <a:off x="237342" y="5056813"/>
          <a:ext cx="4643309" cy="590400"/>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066800">
            <a:lnSpc>
              <a:spcPct val="90000"/>
            </a:lnSpc>
            <a:spcBef>
              <a:spcPct val="0"/>
            </a:spcBef>
            <a:spcAft>
              <a:spcPct val="35000"/>
            </a:spcAft>
            <a:buNone/>
          </a:pPr>
          <a:r>
            <a:rPr lang="en-US" sz="2400" kern="1200" dirty="0"/>
            <a:t>Used for Offer Evaluation Only</a:t>
          </a:r>
        </a:p>
      </dsp:txBody>
      <dsp:txXfrm>
        <a:off x="266163" y="5085634"/>
        <a:ext cx="4585667"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C5487-F3A8-40F0-A24B-207A3572EBDB}">
      <dsp:nvSpPr>
        <dsp:cNvPr id="0" name=""/>
        <dsp:cNvSpPr/>
      </dsp:nvSpPr>
      <dsp:spPr>
        <a:xfrm>
          <a:off x="0" y="4827325"/>
          <a:ext cx="4885203" cy="1056100"/>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$50,000 Threshold</a:t>
          </a:r>
        </a:p>
      </dsp:txBody>
      <dsp:txXfrm>
        <a:off x="0" y="4827325"/>
        <a:ext cx="4885203" cy="1056100"/>
      </dsp:txXfrm>
    </dsp:sp>
    <dsp:sp modelId="{9F1B4092-4BAA-410B-897C-8ACEE949D526}">
      <dsp:nvSpPr>
        <dsp:cNvPr id="0" name=""/>
        <dsp:cNvSpPr/>
      </dsp:nvSpPr>
      <dsp:spPr>
        <a:xfrm rot="10800000">
          <a:off x="0" y="3218883"/>
          <a:ext cx="4885203" cy="1624283"/>
        </a:xfrm>
        <a:prstGeom prst="upArrowCallout">
          <a:avLst/>
        </a:prstGeom>
        <a:solidFill>
          <a:schemeClr val="accent5">
            <a:hueOff val="6718086"/>
            <a:satOff val="-3139"/>
            <a:lumOff val="-35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Sole/Emergency</a:t>
          </a:r>
        </a:p>
      </dsp:txBody>
      <dsp:txXfrm rot="-10800000">
        <a:off x="0" y="3218883"/>
        <a:ext cx="4885203" cy="570123"/>
      </dsp:txXfrm>
    </dsp:sp>
    <dsp:sp modelId="{8C02C2DF-51A6-4757-ACD3-71B0EB723CC6}">
      <dsp:nvSpPr>
        <dsp:cNvPr id="0" name=""/>
        <dsp:cNvSpPr/>
      </dsp:nvSpPr>
      <dsp:spPr>
        <a:xfrm>
          <a:off x="0" y="3789007"/>
          <a:ext cx="4885203" cy="485660"/>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dirty="0"/>
            <a:t>Within 5 business days</a:t>
          </a:r>
        </a:p>
      </dsp:txBody>
      <dsp:txXfrm>
        <a:off x="0" y="3789007"/>
        <a:ext cx="4885203" cy="485660"/>
      </dsp:txXfrm>
    </dsp:sp>
    <dsp:sp modelId="{EAC04709-44AA-4050-BA52-3535896F8B1A}">
      <dsp:nvSpPr>
        <dsp:cNvPr id="0" name=""/>
        <dsp:cNvSpPr/>
      </dsp:nvSpPr>
      <dsp:spPr>
        <a:xfrm rot="10800000">
          <a:off x="0" y="1610442"/>
          <a:ext cx="4885203" cy="1624283"/>
        </a:xfrm>
        <a:prstGeom prst="upArrowCallout">
          <a:avLst/>
        </a:prstGeom>
        <a:solidFill>
          <a:schemeClr val="accent5">
            <a:hueOff val="13436172"/>
            <a:satOff val="-6278"/>
            <a:lumOff val="-70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Award</a:t>
          </a:r>
        </a:p>
      </dsp:txBody>
      <dsp:txXfrm rot="-10800000">
        <a:off x="0" y="1610442"/>
        <a:ext cx="4885203" cy="570123"/>
      </dsp:txXfrm>
    </dsp:sp>
    <dsp:sp modelId="{A1963A69-B3C7-4F30-8D2B-6A400C6FB78C}">
      <dsp:nvSpPr>
        <dsp:cNvPr id="0" name=""/>
        <dsp:cNvSpPr/>
      </dsp:nvSpPr>
      <dsp:spPr>
        <a:xfrm>
          <a:off x="0" y="2180565"/>
          <a:ext cx="4885203" cy="485660"/>
        </a:xfrm>
        <a:prstGeom prst="rect">
          <a:avLst/>
        </a:prstGeom>
        <a:solidFill>
          <a:schemeClr val="accent5">
            <a:tint val="40000"/>
            <a:alpha val="90000"/>
            <a:hueOff val="10367925"/>
            <a:satOff val="-13722"/>
            <a:lumOff val="-1278"/>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dirty="0"/>
            <a:t>Within 7 business days</a:t>
          </a:r>
        </a:p>
      </dsp:txBody>
      <dsp:txXfrm>
        <a:off x="0" y="2180565"/>
        <a:ext cx="4885203" cy="485660"/>
      </dsp:txXfrm>
    </dsp:sp>
    <dsp:sp modelId="{544A5A77-33EE-44A6-85A5-D0DB1FE7E356}">
      <dsp:nvSpPr>
        <dsp:cNvPr id="0" name=""/>
        <dsp:cNvSpPr/>
      </dsp:nvSpPr>
      <dsp:spPr>
        <a:xfrm rot="10800000">
          <a:off x="0" y="2000"/>
          <a:ext cx="4885203" cy="1624283"/>
        </a:xfrm>
        <a:prstGeom prst="upArrowCallout">
          <a:avLst/>
        </a:prstGeom>
        <a:solidFill>
          <a:schemeClr val="accent5">
            <a:hueOff val="20154258"/>
            <a:satOff val="-9417"/>
            <a:lumOff val="-105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Solicitation</a:t>
          </a:r>
        </a:p>
      </dsp:txBody>
      <dsp:txXfrm rot="-10800000">
        <a:off x="0" y="2000"/>
        <a:ext cx="4885203" cy="570123"/>
      </dsp:txXfrm>
    </dsp:sp>
    <dsp:sp modelId="{BA2A9926-D80D-4574-86BE-FF9DD29B3F90}">
      <dsp:nvSpPr>
        <dsp:cNvPr id="0" name=""/>
        <dsp:cNvSpPr/>
      </dsp:nvSpPr>
      <dsp:spPr>
        <a:xfrm>
          <a:off x="0" y="572124"/>
          <a:ext cx="4885203" cy="485660"/>
        </a:xfrm>
        <a:prstGeom prst="rect">
          <a:avLst/>
        </a:prstGeom>
        <a:solidFill>
          <a:schemeClr val="accent5">
            <a:tint val="40000"/>
            <a:alpha val="90000"/>
            <a:hueOff val="20735850"/>
            <a:satOff val="-27444"/>
            <a:lumOff val="-2555"/>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dirty="0"/>
            <a:t>Within 15 days</a:t>
          </a:r>
        </a:p>
      </dsp:txBody>
      <dsp:txXfrm>
        <a:off x="0" y="572124"/>
        <a:ext cx="4885203" cy="485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60B56-F507-45A6-B7E1-66FB7734F416}">
      <dsp:nvSpPr>
        <dsp:cNvPr id="0" name=""/>
        <dsp:cNvSpPr/>
      </dsp:nvSpPr>
      <dsp:spPr>
        <a:xfrm>
          <a:off x="2" y="8044"/>
          <a:ext cx="4876794" cy="587379"/>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 Writing to Appropriate CPO</a:t>
          </a:r>
        </a:p>
      </dsp:txBody>
      <dsp:txXfrm>
        <a:off x="2" y="8044"/>
        <a:ext cx="4876794" cy="587379"/>
      </dsp:txXfrm>
    </dsp:sp>
    <dsp:sp modelId="{94B77125-98CF-487E-B085-F9E23D7F1350}">
      <dsp:nvSpPr>
        <dsp:cNvPr id="0" name=""/>
        <dsp:cNvSpPr/>
      </dsp:nvSpPr>
      <dsp:spPr>
        <a:xfrm>
          <a:off x="2" y="836153"/>
          <a:ext cx="4869283" cy="587379"/>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Set Forth Grounds</a:t>
          </a:r>
        </a:p>
      </dsp:txBody>
      <dsp:txXfrm>
        <a:off x="2" y="836153"/>
        <a:ext cx="4869283" cy="587379"/>
      </dsp:txXfrm>
    </dsp:sp>
    <dsp:sp modelId="{B0FEE66F-28E0-4604-9500-9B55CF4F3781}">
      <dsp:nvSpPr>
        <dsp:cNvPr id="0" name=""/>
        <dsp:cNvSpPr/>
      </dsp:nvSpPr>
      <dsp:spPr>
        <a:xfrm>
          <a:off x="2" y="1664263"/>
          <a:ext cx="4876794" cy="587379"/>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Relief Requested</a:t>
          </a:r>
        </a:p>
      </dsp:txBody>
      <dsp:txXfrm>
        <a:off x="2" y="1664263"/>
        <a:ext cx="4876794" cy="587379"/>
      </dsp:txXfrm>
    </dsp:sp>
    <dsp:sp modelId="{4B8C3A93-C168-4F7F-94D6-02954E8163D7}">
      <dsp:nvSpPr>
        <dsp:cNvPr id="0" name=""/>
        <dsp:cNvSpPr/>
      </dsp:nvSpPr>
      <dsp:spPr>
        <a:xfrm>
          <a:off x="2" y="2492372"/>
          <a:ext cx="4876794" cy="587379"/>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Attempt to Settle</a:t>
          </a:r>
        </a:p>
      </dsp:txBody>
      <dsp:txXfrm>
        <a:off x="2" y="2492372"/>
        <a:ext cx="4876794" cy="587379"/>
      </dsp:txXfrm>
    </dsp:sp>
    <dsp:sp modelId="{F45923E9-84AB-45AC-A717-D7EF1666F464}">
      <dsp:nvSpPr>
        <dsp:cNvPr id="0" name=""/>
        <dsp:cNvSpPr/>
      </dsp:nvSpPr>
      <dsp:spPr>
        <a:xfrm>
          <a:off x="2" y="3320481"/>
          <a:ext cx="4876794" cy="587379"/>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Administrative Review &amp; Decision</a:t>
          </a:r>
        </a:p>
      </dsp:txBody>
      <dsp:txXfrm>
        <a:off x="2" y="3320481"/>
        <a:ext cx="4876794" cy="587379"/>
      </dsp:txXfrm>
    </dsp:sp>
    <dsp:sp modelId="{8A0DAF5E-C526-4903-99D6-A33F199B04DF}">
      <dsp:nvSpPr>
        <dsp:cNvPr id="0" name=""/>
        <dsp:cNvSpPr/>
      </dsp:nvSpPr>
      <dsp:spPr>
        <a:xfrm>
          <a:off x="2" y="4114799"/>
          <a:ext cx="4876794" cy="587379"/>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Notice of Decision</a:t>
          </a:r>
        </a:p>
      </dsp:txBody>
      <dsp:txXfrm>
        <a:off x="2" y="4114799"/>
        <a:ext cx="4876794" cy="587379"/>
      </dsp:txXfrm>
    </dsp:sp>
    <dsp:sp modelId="{6C80F2E0-107B-4811-9A2B-F2378B64C69B}">
      <dsp:nvSpPr>
        <dsp:cNvPr id="0" name=""/>
        <dsp:cNvSpPr/>
      </dsp:nvSpPr>
      <dsp:spPr>
        <a:xfrm>
          <a:off x="2" y="4976700"/>
          <a:ext cx="4876794" cy="587379"/>
        </a:xfrm>
        <a:prstGeom prst="rect">
          <a:avLst/>
        </a:prstGeom>
        <a:gradFill rotWithShape="0">
          <a:gsLst>
            <a:gs pos="0">
              <a:schemeClr val="accent2">
                <a:hueOff val="0"/>
                <a:satOff val="0"/>
                <a:lumOff val="0"/>
                <a:alphaOff val="0"/>
                <a:tint val="98000"/>
                <a:hueMod val="94000"/>
                <a:satMod val="130000"/>
                <a:lumMod val="128000"/>
              </a:schemeClr>
            </a:gs>
            <a:gs pos="100000">
              <a:schemeClr val="accent2">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Finality of Decision</a:t>
          </a:r>
        </a:p>
      </dsp:txBody>
      <dsp:txXfrm>
        <a:off x="2" y="4976700"/>
        <a:ext cx="4876794" cy="58737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295D97-664A-4C69-AF15-4A7EB821EBAB}" type="datetimeFigureOut">
              <a:rPr lang="en-US" smtClean="0"/>
              <a:t>10/10/2019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14C843-46D2-480C-AEFB-57FC0B294509}" type="slidenum">
              <a:rPr lang="en-US" smtClean="0"/>
              <a:t>‹#›</a:t>
            </a:fld>
            <a:endParaRPr lang="en-US"/>
          </a:p>
        </p:txBody>
      </p:sp>
    </p:spTree>
    <p:extLst>
      <p:ext uri="{BB962C8B-B14F-4D97-AF65-F5344CB8AC3E}">
        <p14:creationId xmlns:p14="http://schemas.microsoft.com/office/powerpoint/2010/main" val="160964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4C843-46D2-480C-AEFB-57FC0B294509}" type="slidenum">
              <a:rPr lang="en-US" smtClean="0"/>
              <a:t>1</a:t>
            </a:fld>
            <a:endParaRPr lang="en-US"/>
          </a:p>
        </p:txBody>
      </p:sp>
    </p:spTree>
    <p:extLst>
      <p:ext uri="{BB962C8B-B14F-4D97-AF65-F5344CB8AC3E}">
        <p14:creationId xmlns:p14="http://schemas.microsoft.com/office/powerpoint/2010/main" val="190668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i="0" dirty="0"/>
              <a:t>This section establishes the approved source selection methods for South Carolina governmental bodies. </a:t>
            </a:r>
          </a:p>
          <a:p>
            <a:endParaRPr lang="en-US" i="0" dirty="0"/>
          </a:p>
          <a:p>
            <a:r>
              <a:rPr lang="en-US" i="0" dirty="0"/>
              <a:t>Of</a:t>
            </a:r>
            <a:r>
              <a:rPr lang="en-US" i="0" baseline="0" dirty="0"/>
              <a:t> the most commonly used methods, there are five competitive methods and four non-competitive methods.  We will touch on all of those very briefly as part of this class.  A more detailed examination and discussion of these methods are in a subsequent class.</a:t>
            </a:r>
          </a:p>
          <a:p>
            <a:endParaRPr lang="en-US" i="0" baseline="0" dirty="0"/>
          </a:p>
          <a:p>
            <a:r>
              <a:rPr lang="en-US" i="0" baseline="0" dirty="0"/>
              <a:t>Advertised in SCBO and on the website. </a:t>
            </a:r>
          </a:p>
          <a:p>
            <a:r>
              <a:rPr lang="en-US" i="0" baseline="0" dirty="0"/>
              <a:t> </a:t>
            </a:r>
          </a:p>
          <a:p>
            <a:endParaRPr lang="en-US" i="0" baseline="0" dirty="0"/>
          </a:p>
          <a:p>
            <a:r>
              <a:rPr lang="en-US" b="1" i="0" baseline="0" dirty="0"/>
              <a:t>7 Days – 19-445.2030(5) </a:t>
            </a:r>
            <a:r>
              <a:rPr lang="en-US" b="1" i="0" baseline="0" dirty="0" err="1"/>
              <a:t>pg</a:t>
            </a:r>
            <a:r>
              <a:rPr lang="en-US" b="1" i="0" baseline="0" dirty="0"/>
              <a:t> 128</a:t>
            </a:r>
          </a:p>
          <a:p>
            <a:endParaRPr lang="en-US" b="1" i="0" baseline="0" dirty="0"/>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defRPr/>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defRPr/>
              </a:pPr>
              <a:t>10</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79747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i="0" dirty="0"/>
              <a:t>Here the code is establishing a preference</a:t>
            </a:r>
            <a:r>
              <a:rPr lang="en-US" i="0" baseline="0" dirty="0"/>
              <a:t> for awards to vendors whose business is based in South Carolina. The idea is to support our own vendors with our money so South Carolina reaps the benefit of keeping the money “in house.”  To that end, the section starts with defining what these different things mean as it relates to this section and eventual solicitation evaluation, and also establishes the preference levels and how they are applied to an offer.  </a:t>
            </a:r>
          </a:p>
          <a:p>
            <a:endParaRPr lang="en-US" i="0" baseline="0" dirty="0"/>
          </a:p>
          <a:p>
            <a:r>
              <a:rPr lang="en-US" i="0" baseline="0" dirty="0"/>
              <a:t>It also includes a stipulation that if an award is based on a SC or US End Product preference that the vendor may not substitute another item (non-qualifying) as part of the contract.</a:t>
            </a:r>
          </a:p>
          <a:p>
            <a:endParaRPr lang="en-US" i="0" baseline="0" dirty="0"/>
          </a:p>
          <a:p>
            <a:r>
              <a:rPr lang="en-US" i="0" baseline="0" dirty="0"/>
              <a:t>Preferences do not apply to all solicitations.  For commodity contracts they do not apply when a single line item is $50K or more, or the total potential value of the contract is over $500K.  (Explain TPV)   For service contracts, they do not apply when the annual cost of the service is $50K or more, or the TPV is more than $500K.</a:t>
            </a:r>
          </a:p>
          <a:p>
            <a:endParaRPr lang="en-US" i="0" baseline="0" dirty="0"/>
          </a:p>
          <a:p>
            <a:r>
              <a:rPr lang="en-US" i="0" baseline="0" dirty="0"/>
              <a:t>Preferences MUST be requested by the vendor at the time the offer is made (bid opening). If they fail to do so, they cannot make the request after bid opening.</a:t>
            </a:r>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pPr>
              <a:t>11</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7152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i="0" dirty="0"/>
              <a:t>This</a:t>
            </a:r>
            <a:r>
              <a:rPr lang="en-US" i="0" baseline="0" dirty="0"/>
              <a:t> is a snapshot of the types of preferences and how they are applied.</a:t>
            </a:r>
          </a:p>
          <a:p>
            <a:endParaRPr lang="en-US" i="0" baseline="0" dirty="0"/>
          </a:p>
          <a:p>
            <a:r>
              <a:rPr lang="en-US" i="0" baseline="0" dirty="0"/>
              <a:t>(Read slide and offer comment as necessary.)</a:t>
            </a:r>
          </a:p>
          <a:p>
            <a:endParaRPr lang="en-US" i="0" baseline="0" dirty="0"/>
          </a:p>
          <a:p>
            <a:r>
              <a:rPr lang="en-US" i="0" baseline="0" dirty="0"/>
              <a:t>It is important to note that these values are used for evaluation only.  (Give an example of how that is done.)</a:t>
            </a:r>
            <a:endParaRPr lang="en-US" i="0" dirty="0"/>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pPr>
              <a:t>12</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412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62190">
              <a:defRPr/>
            </a:pPr>
            <a:endParaRPr lang="en-US" baseline="0" dirty="0"/>
          </a:p>
          <a:p>
            <a:r>
              <a:rPr lang="en-US" dirty="0"/>
              <a:t>(HAVE SOMEONE READ (A)</a:t>
            </a:r>
            <a:r>
              <a:rPr lang="en-US" baseline="0" dirty="0"/>
              <a:t> AND CLARIFY/EXPAND. KEY ON PROSPECTIVE BIDDER AND DIFFERENCE BETWEEN SOLICITATION AND AMENDMENT.)</a:t>
            </a:r>
          </a:p>
          <a:p>
            <a:endParaRPr lang="en-US" baseline="0" dirty="0"/>
          </a:p>
          <a:p>
            <a:r>
              <a:rPr lang="en-US" dirty="0"/>
              <a:t>(a) Protest of Solicitation or any amendment within 15 days (calendar). Should be a protest of that document and not an earlier document. </a:t>
            </a:r>
            <a:endParaRPr lang="en-US" baseline="0" dirty="0"/>
          </a:p>
          <a:p>
            <a:endParaRPr lang="en-US" baseline="0" dirty="0"/>
          </a:p>
          <a:p>
            <a:endParaRPr lang="en-US" baseline="0" dirty="0"/>
          </a:p>
          <a:p>
            <a:r>
              <a:rPr lang="en-US" dirty="0"/>
              <a:t>(b) Intent to Protest must be filed within 7 business days – have 15 days from the award to finalize/complete the protest.  Can not raise an issue that should have been raised as a solicitation protest.  </a:t>
            </a:r>
          </a:p>
          <a:p>
            <a:endParaRPr lang="en-US" dirty="0"/>
          </a:p>
          <a:p>
            <a:pPr defTabSz="967242">
              <a:defRPr/>
            </a:pPr>
            <a:r>
              <a:rPr lang="en-US" dirty="0"/>
              <a:t>(c) Intent to protest within 5 business days.  Complete/amend protest within 15 days of notice.  </a:t>
            </a:r>
          </a:p>
          <a:p>
            <a:pPr defTabSz="967242">
              <a:defRPr/>
            </a:pPr>
            <a:endParaRPr lang="en-US" dirty="0"/>
          </a:p>
          <a:p>
            <a:endParaRPr lang="en-US" dirty="0"/>
          </a:p>
          <a:p>
            <a:r>
              <a:rPr lang="en-US" dirty="0"/>
              <a:t>Protest rights</a:t>
            </a:r>
            <a:r>
              <a:rPr lang="en-US" baseline="0" dirty="0"/>
              <a:t> are only available for contracts with an actual or potential value of over $50K</a:t>
            </a:r>
            <a:endParaRPr lang="en-US" dirty="0"/>
          </a:p>
        </p:txBody>
      </p:sp>
      <p:sp>
        <p:nvSpPr>
          <p:cNvPr id="4" name="Slide Number Placeholder 3"/>
          <p:cNvSpPr>
            <a:spLocks noGrp="1"/>
          </p:cNvSpPr>
          <p:nvPr>
            <p:ph type="sldNum" sz="quarter" idx="10"/>
          </p:nvPr>
        </p:nvSpPr>
        <p:spPr/>
        <p:txBody>
          <a:bodyPr/>
          <a:lstStyle/>
          <a:p>
            <a:fld id="{B4B0B992-644D-43C5-9FE1-A7D619579214}" type="slidenum">
              <a:rPr lang="en-US" altLang="en-US" smtClean="0"/>
              <a:pPr/>
              <a:t>13</a:t>
            </a:fld>
            <a:endParaRPr lang="en-US" altLang="en-US" dirty="0"/>
          </a:p>
        </p:txBody>
      </p:sp>
    </p:spTree>
    <p:extLst>
      <p:ext uri="{BB962C8B-B14F-4D97-AF65-F5344CB8AC3E}">
        <p14:creationId xmlns:p14="http://schemas.microsoft.com/office/powerpoint/2010/main" val="2229087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Beginning in subparagraph</a:t>
            </a:r>
            <a:r>
              <a:rPr lang="en-US" baseline="0" dirty="0"/>
              <a:t> (2) we see the specifics of the protest process.</a:t>
            </a:r>
          </a:p>
          <a:p>
            <a:endParaRPr lang="en-US" baseline="0" dirty="0"/>
          </a:p>
          <a:p>
            <a:r>
              <a:rPr lang="en-US" baseline="0" dirty="0"/>
              <a:t>First, the protest must be received, in writing, to the appropriate CPO.  In our office all protests are routed through all of the staff’s email addresses so if a protest comes into one of the three email addresses, one for each CPO, everyone on the staff knows about it. Most of us read every protest because, whether they are ultimately successful or not, they can usually be educational, especially if an attorney is trying to protest something from a new or different perspective.</a:t>
            </a:r>
          </a:p>
          <a:p>
            <a:endParaRPr lang="en-US" baseline="0" dirty="0"/>
          </a:p>
          <a:p>
            <a:r>
              <a:rPr lang="en-US" baseline="0" dirty="0"/>
              <a:t>The protest must set forth the specific grounds of the protest, meaning it must detail why exactly the protest is being filed. For example, the protest cannot be ambiguous and state, “I wasn’t treated fairly.”  It must lay out exactly what occurred that shows the vendor was not treated fairly.</a:t>
            </a:r>
          </a:p>
          <a:p>
            <a:endParaRPr lang="en-US" baseline="0" dirty="0"/>
          </a:p>
          <a:p>
            <a:r>
              <a:rPr lang="en-US" baseline="0" dirty="0"/>
              <a:t>It must also state the relief requested, what does the vendor want if they should win their protest.  They can ask for the moon but, obviously, the CPO can only grant relief in accordance with the law. Typically the results of a successful protest is the cancellation of any awards, and a re-solicitation of the requirement, but each case is different.</a:t>
            </a:r>
          </a:p>
          <a:p>
            <a:endParaRPr lang="en-US" baseline="0" dirty="0"/>
          </a:p>
          <a:p>
            <a:r>
              <a:rPr lang="en-US" baseline="0" dirty="0"/>
              <a:t>The CPO, head of the purchasing agency, or their designee, may attempt to settle the protest before conducting an administrative review by mutual agreement. A good example of this is we had a pickup truck awarded and a vendor who made an offer on that truck protested because the awarded truck did not meet the minimum HP requirement. Once we realized that the protesting vendor was correct, they agreed to drop the protests if we cancelled the award and awarded to the next responsive and responsible offer. And the next offer wasn’t theirs. So, there are some instances where you can resolve a protest without an administrative review.</a:t>
            </a:r>
          </a:p>
          <a:p>
            <a:endParaRPr lang="en-US" baseline="0" dirty="0"/>
          </a:p>
          <a:p>
            <a:r>
              <a:rPr lang="en-US" baseline="0" dirty="0"/>
              <a:t>Barring resolving the protest through mutual agreement, the CPO will perform an administrative review, </a:t>
            </a:r>
            <a:r>
              <a:rPr lang="en-US" b="1" i="1" baseline="0" dirty="0"/>
              <a:t>which could include a hearing where both parties may make their case. </a:t>
            </a:r>
            <a:r>
              <a:rPr lang="en-US" baseline="0" dirty="0"/>
              <a:t>The administrative review must begin within 15 business days after the deadline for the receipt of the protest has expired, and shall issue a decision in writing within 10 days of the completion of the review. There is nothing that dictates the time an administrative review can take but a lot of that depends on the complexity of the solicitation and the protest.  Once the CPO has completed their review, legal counsel will most likely review the decision before the CPO can publish it. </a:t>
            </a:r>
          </a:p>
          <a:p>
            <a:endParaRPr lang="en-US" baseline="0" dirty="0"/>
          </a:p>
          <a:p>
            <a:r>
              <a:rPr lang="en-US" baseline="0" dirty="0"/>
              <a:t>A copy of the decision, as well as appellate rights, must be provided to the protestant immediately.  The code speaks of using mail but today all of this is accomplished via email.  A copy of the decision is sent to the protestant, to all of the DPS staff and posted on our website. All of that more than satisfies the requirements of the Code.</a:t>
            </a:r>
          </a:p>
          <a:p>
            <a:endParaRPr lang="en-US" baseline="0" dirty="0"/>
          </a:p>
          <a:p>
            <a:r>
              <a:rPr lang="en-US" baseline="0" dirty="0"/>
              <a:t>The decision is final on the 11</a:t>
            </a:r>
            <a:r>
              <a:rPr lang="en-US" baseline="30000" dirty="0"/>
              <a:t>th</a:t>
            </a:r>
            <a:r>
              <a:rPr lang="en-US" baseline="0" dirty="0"/>
              <a:t> day after posting unless the decision is fraudulent or someone who is adversely affected by the decision requests further administrative review by the procurement review panel. The request for review must be delivered in writing to the appropriate CPO and must detail the reasons for disagreement with the decision of the CPO, and the CPO forwards the request to the panel. There is a $250 fee to request the panel review, which is non-refundable, and the panel may not decide to review the case, especially if there is a previous panel decision that addresses the same issue.</a:t>
            </a:r>
            <a:endParaRPr lang="en-US" dirty="0"/>
          </a:p>
        </p:txBody>
      </p:sp>
      <p:sp>
        <p:nvSpPr>
          <p:cNvPr id="4" name="Slide Number Placeholder 3"/>
          <p:cNvSpPr>
            <a:spLocks noGrp="1"/>
          </p:cNvSpPr>
          <p:nvPr>
            <p:ph type="sldNum" sz="quarter" idx="10"/>
          </p:nvPr>
        </p:nvSpPr>
        <p:spPr/>
        <p:txBody>
          <a:bodyPr/>
          <a:lstStyle/>
          <a:p>
            <a:fld id="{B4B0B992-644D-43C5-9FE1-A7D619579214}" type="slidenum">
              <a:rPr lang="en-US" altLang="en-US" smtClean="0"/>
              <a:pPr/>
              <a:t>14</a:t>
            </a:fld>
            <a:endParaRPr lang="en-US" altLang="en-US" dirty="0"/>
          </a:p>
        </p:txBody>
      </p:sp>
    </p:spTree>
    <p:extLst>
      <p:ext uri="{BB962C8B-B14F-4D97-AF65-F5344CB8AC3E}">
        <p14:creationId xmlns:p14="http://schemas.microsoft.com/office/powerpoint/2010/main" val="222908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2364">
              <a:defRPr sz="2400">
                <a:solidFill>
                  <a:schemeClr val="tx1"/>
                </a:solidFill>
                <a:latin typeface="Times New Roman" pitchFamily="18" charset="0"/>
              </a:defRPr>
            </a:lvl1pPr>
            <a:lvl2pPr marL="754164" indent="-289573" defTabSz="932364">
              <a:defRPr sz="2400">
                <a:solidFill>
                  <a:schemeClr val="tx1"/>
                </a:solidFill>
                <a:latin typeface="Times New Roman" pitchFamily="18" charset="0"/>
              </a:defRPr>
            </a:lvl2pPr>
            <a:lvl3pPr marL="1159886" indent="-230705" defTabSz="932364">
              <a:defRPr sz="2400">
                <a:solidFill>
                  <a:schemeClr val="tx1"/>
                </a:solidFill>
                <a:latin typeface="Times New Roman" pitchFamily="18" charset="0"/>
              </a:defRPr>
            </a:lvl3pPr>
            <a:lvl4pPr marL="1624476" indent="-230705" defTabSz="932364">
              <a:defRPr sz="2400">
                <a:solidFill>
                  <a:schemeClr val="tx1"/>
                </a:solidFill>
                <a:latin typeface="Times New Roman" pitchFamily="18" charset="0"/>
              </a:defRPr>
            </a:lvl4pPr>
            <a:lvl5pPr marL="2089066" indent="-230705" defTabSz="932364">
              <a:defRPr sz="2400">
                <a:solidFill>
                  <a:schemeClr val="tx1"/>
                </a:solidFill>
                <a:latin typeface="Times New Roman" pitchFamily="18" charset="0"/>
              </a:defRPr>
            </a:lvl5pPr>
            <a:lvl6pPr marL="2547292" indent="-230705" defTabSz="932364" eaLnBrk="0" fontAlgn="base" hangingPunct="0">
              <a:spcBef>
                <a:spcPct val="0"/>
              </a:spcBef>
              <a:spcAft>
                <a:spcPct val="0"/>
              </a:spcAft>
              <a:defRPr sz="2400">
                <a:solidFill>
                  <a:schemeClr val="tx1"/>
                </a:solidFill>
                <a:latin typeface="Times New Roman" pitchFamily="18" charset="0"/>
              </a:defRPr>
            </a:lvl6pPr>
            <a:lvl7pPr marL="3005519" indent="-230705" defTabSz="932364" eaLnBrk="0" fontAlgn="base" hangingPunct="0">
              <a:spcBef>
                <a:spcPct val="0"/>
              </a:spcBef>
              <a:spcAft>
                <a:spcPct val="0"/>
              </a:spcAft>
              <a:defRPr sz="2400">
                <a:solidFill>
                  <a:schemeClr val="tx1"/>
                </a:solidFill>
                <a:latin typeface="Times New Roman" pitchFamily="18" charset="0"/>
              </a:defRPr>
            </a:lvl7pPr>
            <a:lvl8pPr marL="3463745" indent="-230705" defTabSz="932364" eaLnBrk="0" fontAlgn="base" hangingPunct="0">
              <a:spcBef>
                <a:spcPct val="0"/>
              </a:spcBef>
              <a:spcAft>
                <a:spcPct val="0"/>
              </a:spcAft>
              <a:defRPr sz="2400">
                <a:solidFill>
                  <a:schemeClr val="tx1"/>
                </a:solidFill>
                <a:latin typeface="Times New Roman" pitchFamily="18" charset="0"/>
              </a:defRPr>
            </a:lvl8pPr>
            <a:lvl9pPr marL="3921971" indent="-230705" defTabSz="932364" eaLnBrk="0" fontAlgn="base" hangingPunct="0">
              <a:spcBef>
                <a:spcPct val="0"/>
              </a:spcBef>
              <a:spcAft>
                <a:spcPct val="0"/>
              </a:spcAft>
              <a:defRPr sz="2400">
                <a:solidFill>
                  <a:schemeClr val="tx1"/>
                </a:solidFill>
                <a:latin typeface="Times New Roman" pitchFamily="18" charset="0"/>
              </a:defRPr>
            </a:lvl9pPr>
          </a:lstStyle>
          <a:p>
            <a:fld id="{94EE3390-EC93-439A-954F-ED53C0D80CA7}" type="slidenum">
              <a:rPr lang="en-US" altLang="en-US" sz="1200"/>
              <a:pPr/>
              <a:t>2</a:t>
            </a:fld>
            <a:endParaRPr lang="en-US" altLang="en-US" sz="1200"/>
          </a:p>
        </p:txBody>
      </p:sp>
      <p:sp>
        <p:nvSpPr>
          <p:cNvPr id="51203" name="Rectangle 2"/>
          <p:cNvSpPr>
            <a:spLocks noGrp="1" noRot="1" noChangeAspect="1" noChangeArrowheads="1" noTextEdit="1"/>
          </p:cNvSpPr>
          <p:nvPr>
            <p:ph type="sldImg"/>
          </p:nvPr>
        </p:nvSpPr>
        <p:spPr>
          <a:xfrm>
            <a:off x="2943225" y="522288"/>
            <a:ext cx="3494088" cy="2619375"/>
          </a:xfrm>
          <a:ln/>
        </p:spPr>
      </p:sp>
      <p:sp>
        <p:nvSpPr>
          <p:cNvPr id="51204" name="Rectangle 3"/>
          <p:cNvSpPr>
            <a:spLocks noGrp="1" noChangeArrowheads="1"/>
          </p:cNvSpPr>
          <p:nvPr>
            <p:ph type="body" idx="1"/>
          </p:nvPr>
        </p:nvSpPr>
        <p:spPr>
          <a:noFill/>
        </p:spPr>
        <p:txBody>
          <a:bodyPr/>
          <a:lstStyle/>
          <a:p>
            <a:r>
              <a:rPr lang="en-US" altLang="en-US" dirty="0"/>
              <a:t>Procurement Services Division = Materials Management Office (MMO)</a:t>
            </a:r>
          </a:p>
          <a:p>
            <a:endParaRPr lang="en-US" altLang="en-US" dirty="0"/>
          </a:p>
          <a:p>
            <a:r>
              <a:rPr lang="en-US" altLang="en-US" dirty="0"/>
              <a:t>4 Primary Areas</a:t>
            </a:r>
          </a:p>
          <a:p>
            <a:r>
              <a:rPr lang="en-US" altLang="en-US" dirty="0"/>
              <a:t>	1.	Office of State Engineer – Construction – Session later this afternoon</a:t>
            </a:r>
          </a:p>
          <a:p>
            <a:r>
              <a:rPr lang="en-US" altLang="en-US" dirty="0"/>
              <a:t>	2.	Office of State Procurement – Goods/Services/IT</a:t>
            </a:r>
          </a:p>
          <a:p>
            <a:r>
              <a:rPr lang="en-US" altLang="en-US" dirty="0"/>
              <a:t>			State Term Contracting Team – Stacy Adams</a:t>
            </a:r>
          </a:p>
          <a:p>
            <a:r>
              <a:rPr lang="en-US" altLang="en-US" dirty="0"/>
              <a:t>				What are State Term Contracts</a:t>
            </a:r>
          </a:p>
          <a:p>
            <a:r>
              <a:rPr lang="en-US" altLang="en-US" dirty="0"/>
              <a:t>			Agency Sourcing Team – David Quiat</a:t>
            </a:r>
          </a:p>
          <a:p>
            <a:r>
              <a:rPr lang="en-US" altLang="en-US" dirty="0"/>
              <a:t>				Agency-specific Procurements over agency’s certification</a:t>
            </a:r>
          </a:p>
          <a:p>
            <a:endParaRPr lang="en-US" altLang="en-US" dirty="0"/>
          </a:p>
          <a:p>
            <a:r>
              <a:rPr lang="en-US" altLang="en-US" dirty="0"/>
              <a:t>	3.	Audit &amp; Certification</a:t>
            </a:r>
          </a:p>
          <a:p>
            <a:r>
              <a:rPr lang="en-US" altLang="en-US" dirty="0"/>
              <a:t>			Audit Agencies – Make recommendations for certification</a:t>
            </a:r>
          </a:p>
          <a:p>
            <a:r>
              <a:rPr lang="en-US" altLang="en-US" dirty="0"/>
              <a:t>	4	Business Operations</a:t>
            </a:r>
          </a:p>
          <a:p>
            <a:r>
              <a:rPr lang="en-US" altLang="en-US" dirty="0"/>
              <a:t>			Division Support</a:t>
            </a:r>
          </a:p>
          <a:p>
            <a:r>
              <a:rPr lang="en-US" altLang="en-US" dirty="0"/>
              <a:t>			Training</a:t>
            </a:r>
          </a:p>
          <a:p>
            <a:r>
              <a:rPr lang="en-US" altLang="en-US" dirty="0"/>
              <a:t>			SCBO/Vendor Registration</a:t>
            </a:r>
          </a:p>
          <a:p>
            <a:endParaRPr lang="en-US" altLang="en-US" dirty="0"/>
          </a:p>
          <a:p>
            <a:pPr defTabSz="933917" fontAlgn="base">
              <a:spcBef>
                <a:spcPct val="20000"/>
              </a:spcBef>
              <a:spcAft>
                <a:spcPct val="0"/>
              </a:spcAft>
              <a:buFontTx/>
              <a:buNone/>
              <a:defRPr/>
            </a:pPr>
            <a:endParaRPr lang="en-US" altLang="en-US" dirty="0"/>
          </a:p>
        </p:txBody>
      </p:sp>
    </p:spTree>
    <p:extLst>
      <p:ext uri="{BB962C8B-B14F-4D97-AF65-F5344CB8AC3E}">
        <p14:creationId xmlns:p14="http://schemas.microsoft.com/office/powerpoint/2010/main" val="228485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a:p>
            <a:pPr defTabSz="967122">
              <a:defRPr/>
            </a:pPr>
            <a:r>
              <a:rPr lang="en-US" b="1" dirty="0"/>
              <a:t>Absent an exemption</a:t>
            </a:r>
            <a:r>
              <a:rPr lang="en-US" dirty="0"/>
              <a:t>, the </a:t>
            </a:r>
            <a:r>
              <a:rPr lang="en-US" b="1" dirty="0"/>
              <a:t>Procurement Code applies to every acquisition of supplies, services, information technology (IT), or construction </a:t>
            </a:r>
            <a:r>
              <a:rPr lang="en-US" dirty="0"/>
              <a:t>pursuant to an agreement </a:t>
            </a:r>
            <a:r>
              <a:rPr lang="en-US" b="1" u="sng" dirty="0">
                <a:solidFill>
                  <a:srgbClr val="FF0000"/>
                </a:solidFill>
              </a:rPr>
              <a:t>by a governmental body</a:t>
            </a:r>
            <a:r>
              <a:rPr lang="en-US" dirty="0"/>
              <a:t>, excluding acquisitions by gift, by inter-governmental agreement, or by state-issued grants.</a:t>
            </a:r>
          </a:p>
          <a:p>
            <a:endParaRPr lang="en-US" dirty="0"/>
          </a:p>
          <a:p>
            <a:endParaRPr lang="en-US" dirty="0"/>
          </a:p>
          <a:p>
            <a:r>
              <a:rPr lang="en-US" baseline="0" dirty="0"/>
              <a:t>Local Government/Political Subdivisions/School Districts operate under different laws and rules.  May be similar but they have their own rules/processes.</a:t>
            </a:r>
          </a:p>
          <a:p>
            <a:endParaRPr lang="en-US" dirty="0"/>
          </a:p>
          <a:p>
            <a:endParaRPr lang="en-US" dirty="0"/>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pPr>
              <a:t>3</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5090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i="0" dirty="0"/>
              <a:t>This section refers to an agency’s procurement authority certification.</a:t>
            </a:r>
          </a:p>
          <a:p>
            <a:endParaRPr lang="en-US" i="0" dirty="0"/>
          </a:p>
          <a:p>
            <a:r>
              <a:rPr lang="en-US" b="1" i="1" dirty="0"/>
              <a:t>This</a:t>
            </a:r>
            <a:r>
              <a:rPr lang="en-US" b="1" i="1" baseline="0" dirty="0"/>
              <a:t> is where the code establishes the authority for governmental bodies to make direct purchases up to $50K</a:t>
            </a:r>
            <a:r>
              <a:rPr lang="en-US" i="0" baseline="0" dirty="0"/>
              <a:t>. Direct purchases mean under their own authority and without having to process the contract through our office.</a:t>
            </a:r>
          </a:p>
          <a:p>
            <a:endParaRPr lang="en-US" i="0" baseline="0" dirty="0"/>
          </a:p>
          <a:p>
            <a:r>
              <a:rPr lang="en-US" i="0" baseline="0" dirty="0"/>
              <a:t>However the Director of the Division of Procurement Services, may authorize an individual governmental body to make direct procurements not under term contracts in an amount up to one hundred fifty thousand dollars. All authority granted pursuant to this item must be in writing, and the director shall advise the board in writing of all such authorizations.</a:t>
            </a:r>
          </a:p>
          <a:p>
            <a:endParaRPr lang="en-US" i="0" dirty="0"/>
          </a:p>
          <a:p>
            <a:r>
              <a:rPr lang="en-US" i="0" dirty="0"/>
              <a:t>No certification</a:t>
            </a:r>
            <a:r>
              <a:rPr lang="en-US" i="0" baseline="0" dirty="0"/>
              <a:t> is needed to procure items off a State Term contract. </a:t>
            </a:r>
          </a:p>
          <a:p>
            <a:endParaRPr lang="en-US" i="0" baseline="0" dirty="0"/>
          </a:p>
          <a:p>
            <a:r>
              <a:rPr lang="en-US" i="0" baseline="0" dirty="0"/>
              <a:t>The regulation reference for this is 19-445.2020.  </a:t>
            </a:r>
            <a:r>
              <a:rPr lang="en-US" b="1" i="0" baseline="0" dirty="0"/>
              <a:t>(Turn to that (page 125 of old code book) and review (2). Go through each part of (2) and expand as necessary.)</a:t>
            </a:r>
            <a:endParaRPr lang="en-US" b="1" i="0" dirty="0"/>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pPr>
              <a:t>4</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7152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2364">
              <a:defRPr sz="2400">
                <a:solidFill>
                  <a:schemeClr val="tx1"/>
                </a:solidFill>
                <a:latin typeface="Times New Roman" pitchFamily="18" charset="0"/>
              </a:defRPr>
            </a:lvl1pPr>
            <a:lvl2pPr marL="754164" indent="-289573" defTabSz="932364">
              <a:defRPr sz="2400">
                <a:solidFill>
                  <a:schemeClr val="tx1"/>
                </a:solidFill>
                <a:latin typeface="Times New Roman" pitchFamily="18" charset="0"/>
              </a:defRPr>
            </a:lvl2pPr>
            <a:lvl3pPr marL="1159886" indent="-230705" defTabSz="932364">
              <a:defRPr sz="2400">
                <a:solidFill>
                  <a:schemeClr val="tx1"/>
                </a:solidFill>
                <a:latin typeface="Times New Roman" pitchFamily="18" charset="0"/>
              </a:defRPr>
            </a:lvl3pPr>
            <a:lvl4pPr marL="1624476" indent="-230705" defTabSz="932364">
              <a:defRPr sz="2400">
                <a:solidFill>
                  <a:schemeClr val="tx1"/>
                </a:solidFill>
                <a:latin typeface="Times New Roman" pitchFamily="18" charset="0"/>
              </a:defRPr>
            </a:lvl4pPr>
            <a:lvl5pPr marL="2089066" indent="-230705" defTabSz="932364">
              <a:defRPr sz="2400">
                <a:solidFill>
                  <a:schemeClr val="tx1"/>
                </a:solidFill>
                <a:latin typeface="Times New Roman" pitchFamily="18" charset="0"/>
              </a:defRPr>
            </a:lvl5pPr>
            <a:lvl6pPr marL="2547292" indent="-230705" defTabSz="932364" eaLnBrk="0" fontAlgn="base" hangingPunct="0">
              <a:spcBef>
                <a:spcPct val="0"/>
              </a:spcBef>
              <a:spcAft>
                <a:spcPct val="0"/>
              </a:spcAft>
              <a:defRPr sz="2400">
                <a:solidFill>
                  <a:schemeClr val="tx1"/>
                </a:solidFill>
                <a:latin typeface="Times New Roman" pitchFamily="18" charset="0"/>
              </a:defRPr>
            </a:lvl6pPr>
            <a:lvl7pPr marL="3005519" indent="-230705" defTabSz="932364" eaLnBrk="0" fontAlgn="base" hangingPunct="0">
              <a:spcBef>
                <a:spcPct val="0"/>
              </a:spcBef>
              <a:spcAft>
                <a:spcPct val="0"/>
              </a:spcAft>
              <a:defRPr sz="2400">
                <a:solidFill>
                  <a:schemeClr val="tx1"/>
                </a:solidFill>
                <a:latin typeface="Times New Roman" pitchFamily="18" charset="0"/>
              </a:defRPr>
            </a:lvl7pPr>
            <a:lvl8pPr marL="3463745" indent="-230705" defTabSz="932364" eaLnBrk="0" fontAlgn="base" hangingPunct="0">
              <a:spcBef>
                <a:spcPct val="0"/>
              </a:spcBef>
              <a:spcAft>
                <a:spcPct val="0"/>
              </a:spcAft>
              <a:defRPr sz="2400">
                <a:solidFill>
                  <a:schemeClr val="tx1"/>
                </a:solidFill>
                <a:latin typeface="Times New Roman" pitchFamily="18" charset="0"/>
              </a:defRPr>
            </a:lvl8pPr>
            <a:lvl9pPr marL="3921971" indent="-230705" defTabSz="932364" eaLnBrk="0" fontAlgn="base" hangingPunct="0">
              <a:spcBef>
                <a:spcPct val="0"/>
              </a:spcBef>
              <a:spcAft>
                <a:spcPct val="0"/>
              </a:spcAft>
              <a:defRPr sz="2400">
                <a:solidFill>
                  <a:schemeClr val="tx1"/>
                </a:solidFill>
                <a:latin typeface="Times New Roman" pitchFamily="18" charset="0"/>
              </a:defRPr>
            </a:lvl9pPr>
          </a:lstStyle>
          <a:p>
            <a:fld id="{94EE3390-EC93-439A-954F-ED53C0D80CA7}" type="slidenum">
              <a:rPr lang="en-US" altLang="en-US" sz="1200"/>
              <a:pPr/>
              <a:t>5</a:t>
            </a:fld>
            <a:endParaRPr lang="en-US" altLang="en-US" sz="1200"/>
          </a:p>
        </p:txBody>
      </p:sp>
      <p:sp>
        <p:nvSpPr>
          <p:cNvPr id="51203" name="Rectangle 2"/>
          <p:cNvSpPr>
            <a:spLocks noGrp="1" noRot="1" noChangeAspect="1" noChangeArrowheads="1" noTextEdit="1"/>
          </p:cNvSpPr>
          <p:nvPr>
            <p:ph type="sldImg"/>
          </p:nvPr>
        </p:nvSpPr>
        <p:spPr>
          <a:xfrm>
            <a:off x="2943225" y="522288"/>
            <a:ext cx="3494088" cy="2619375"/>
          </a:xfrm>
          <a:ln/>
        </p:spPr>
      </p:sp>
      <p:sp>
        <p:nvSpPr>
          <p:cNvPr id="51204" name="Rectangle 3"/>
          <p:cNvSpPr>
            <a:spLocks noGrp="1" noChangeArrowheads="1"/>
          </p:cNvSpPr>
          <p:nvPr>
            <p:ph type="body" idx="1"/>
          </p:nvPr>
        </p:nvSpPr>
        <p:spPr>
          <a:noFill/>
        </p:spPr>
        <p:txBody>
          <a:bodyPr/>
          <a:lstStyle/>
          <a:p>
            <a:pPr defTabSz="933917" fontAlgn="base">
              <a:spcBef>
                <a:spcPct val="20000"/>
              </a:spcBef>
              <a:spcAft>
                <a:spcPct val="0"/>
              </a:spcAft>
              <a:buFontTx/>
              <a:buNone/>
              <a:defRPr/>
            </a:pPr>
            <a:r>
              <a:rPr lang="en-US" altLang="en-US" dirty="0"/>
              <a:t>Explain website</a:t>
            </a:r>
          </a:p>
        </p:txBody>
      </p:sp>
    </p:spTree>
    <p:extLst>
      <p:ext uri="{BB962C8B-B14F-4D97-AF65-F5344CB8AC3E}">
        <p14:creationId xmlns:p14="http://schemas.microsoft.com/office/powerpoint/2010/main" val="351031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i="0" baseline="0" dirty="0"/>
              <a:t>Small Purchase Procedures</a:t>
            </a:r>
          </a:p>
          <a:p>
            <a:endParaRPr lang="en-US" i="0" baseline="0" dirty="0"/>
          </a:p>
          <a:p>
            <a:r>
              <a:rPr lang="en-US" i="0" baseline="0" dirty="0"/>
              <a:t>This is one of the sections of the Code that changed the most in the 2019 ACT 41, so we’re going to take some time to make sure everyone understands where we are now.</a:t>
            </a:r>
          </a:p>
          <a:p>
            <a:endParaRPr lang="en-US" i="0" baseline="0" dirty="0"/>
          </a:p>
          <a:p>
            <a:r>
              <a:rPr lang="en-US" i="0" baseline="0" dirty="0"/>
              <a:t>It’s important to note that once the procurement goes above the $25K level, the governmental body must use the appropriate source selection methods as we’ve previously discussed.  This section does not permit the governmental body to ignore the other sections of the code.</a:t>
            </a:r>
          </a:p>
          <a:p>
            <a:endParaRPr lang="en-US" i="0" baseline="0" dirty="0"/>
          </a:p>
          <a:p>
            <a:pPr defTabSz="967242">
              <a:defRPr/>
            </a:pPr>
            <a:r>
              <a:rPr lang="en-US" i="0" baseline="0" dirty="0"/>
              <a:t>Finally, artificially dividing one requirement into multiple small requirements is prohibited.  (Give an example)</a:t>
            </a:r>
          </a:p>
          <a:p>
            <a:endParaRPr lang="en-US" i="0" baseline="0" dirty="0"/>
          </a:p>
          <a:p>
            <a:r>
              <a:rPr lang="en-US" b="1" i="0" baseline="0" dirty="0"/>
              <a:t>NOTE:</a:t>
            </a:r>
            <a:r>
              <a:rPr lang="en-US" i="0" baseline="0" dirty="0"/>
              <a:t>  The P-card policy is </a:t>
            </a:r>
            <a:r>
              <a:rPr lang="en-US" b="1" i="1" baseline="0" dirty="0"/>
              <a:t>separate</a:t>
            </a:r>
            <a:r>
              <a:rPr lang="en-US" i="0" baseline="0" dirty="0"/>
              <a:t> from the Code, so just because the authorities under this section of the Code have increased, that does not mean the policies for sue of the P-card have changed. Always refer to the current policy for P-card use prior to using the P-card.</a:t>
            </a:r>
          </a:p>
          <a:p>
            <a:endParaRPr lang="en-US" i="0" dirty="0"/>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defRPr/>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defRPr/>
              </a:pPr>
              <a:t>6</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9292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i="0" baseline="0" dirty="0"/>
              <a:t>No Competition</a:t>
            </a:r>
          </a:p>
          <a:p>
            <a:endParaRPr lang="en-US" i="0" baseline="0" dirty="0"/>
          </a:p>
          <a:p>
            <a:r>
              <a:rPr lang="en-US" i="0" baseline="0" dirty="0"/>
              <a:t>Subparagraph (2) starts by describing what our small purchase procedures need to look like.  In everything we are going to discuss in this, we have to establish competition and price reasonableness, and the amount of each depends on how much we are spending.</a:t>
            </a:r>
          </a:p>
          <a:p>
            <a:endParaRPr lang="en-US" i="0" baseline="0" dirty="0"/>
          </a:p>
          <a:p>
            <a:r>
              <a:rPr lang="en-US" i="0" baseline="0" dirty="0"/>
              <a:t>11-35-1550 (2)(a) – Purchases up to $10K.</a:t>
            </a:r>
          </a:p>
          <a:p>
            <a:endParaRPr lang="en-US" i="0" baseline="0" dirty="0"/>
          </a:p>
          <a:p>
            <a:r>
              <a:rPr lang="en-US" i="0" baseline="0" dirty="0"/>
              <a:t>Purchases up to $10K may be made without securing competitive quotes as long as the price is considered fair and reasonable by the procurement officer. This is done so by annotating on the quote “Price is fair and reasonable” and the procurement officer signing.  </a:t>
            </a:r>
          </a:p>
          <a:p>
            <a:endParaRPr lang="en-US" i="0" baseline="0" dirty="0"/>
          </a:p>
          <a:p>
            <a:r>
              <a:rPr lang="en-US" i="0" baseline="0" dirty="0"/>
              <a:t>Purchases must be “equitably distributed” among qualified suppliers.  We all have our favorite vendors, but we have to ensure we are “spreading the wealth.”  If we look like we are favoring a particular vendor, then we are potentially harming the integrity of the process, and the integrity of the process is more important than anything else.</a:t>
            </a:r>
          </a:p>
          <a:p>
            <a:endParaRPr lang="en-US" i="0" baseline="0" dirty="0"/>
          </a:p>
          <a:p>
            <a:endParaRPr lang="en-US" i="0" baseline="0" dirty="0"/>
          </a:p>
          <a:p>
            <a:endParaRPr lang="en-US" i="0" dirty="0"/>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pPr>
              <a:t>7</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8430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67242">
              <a:defRPr/>
            </a:pPr>
            <a:r>
              <a:rPr lang="en-US" u="sng" dirty="0"/>
              <a:t>Three Written Quotes – </a:t>
            </a:r>
            <a:r>
              <a:rPr lang="en-US" b="1" u="sng" dirty="0"/>
              <a:t>This is considered a competitive method.</a:t>
            </a:r>
          </a:p>
          <a:p>
            <a:endParaRPr lang="en-US" i="0" baseline="0" dirty="0"/>
          </a:p>
          <a:p>
            <a:pPr defTabSz="967242">
              <a:defRPr/>
            </a:pPr>
            <a:r>
              <a:rPr lang="en-US" u="sng" dirty="0"/>
              <a:t>Written request for</a:t>
            </a:r>
            <a:r>
              <a:rPr lang="en-US" dirty="0"/>
              <a:t> written quotes from a minimum of three qualified sources of supply </a:t>
            </a:r>
            <a:r>
              <a:rPr lang="en-US" b="1" i="1" u="sng" dirty="0"/>
              <a:t>may</a:t>
            </a:r>
            <a:r>
              <a:rPr lang="en-US" dirty="0"/>
              <a:t> be made and</a:t>
            </a:r>
            <a:r>
              <a:rPr lang="en-US" u="sng" dirty="0"/>
              <a:t>, unless adequate public notice is provided in the South Carolina Business Opportunities,</a:t>
            </a:r>
            <a:r>
              <a:rPr lang="en-US" dirty="0"/>
              <a:t> documentation of </a:t>
            </a:r>
            <a:r>
              <a:rPr lang="en-US" u="sng" dirty="0"/>
              <a:t>at least three bona fide, responsive, and responsible quotes must be</a:t>
            </a:r>
            <a:r>
              <a:rPr lang="en-US" dirty="0"/>
              <a:t> attached to the purchase requisition for a small purchase not in excess of </a:t>
            </a:r>
            <a:r>
              <a:rPr lang="en-US" u="sng" dirty="0"/>
              <a:t>twenty‑five</a:t>
            </a:r>
            <a:r>
              <a:rPr lang="en-US" dirty="0"/>
              <a:t> thousand dollars</a:t>
            </a:r>
            <a:r>
              <a:rPr lang="en-US" u="sng" dirty="0"/>
              <a:t>, or for a small purchase of commercially available off‑the‑shelf products </a:t>
            </a:r>
            <a:r>
              <a:rPr lang="en-US" b="1" i="1" u="sng" dirty="0"/>
              <a:t>not in excess of one hundred thousand dollars</a:t>
            </a:r>
            <a:r>
              <a:rPr lang="en-US" u="sng" dirty="0"/>
              <a:t>, or for a small purchase of construction not in excess of one hundred thousand dollars</a:t>
            </a:r>
            <a:r>
              <a:rPr lang="en-US" dirty="0"/>
              <a:t>. The award must be made to the lowest responsive and responsible sources. </a:t>
            </a:r>
            <a:r>
              <a:rPr lang="en-US" u="sng" dirty="0"/>
              <a:t>The request for quotes must include a purchase description. Requests must be distributed equitably among qualified supplies unless advertised as provided above.</a:t>
            </a:r>
            <a:endParaRPr lang="en-US" dirty="0"/>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pPr>
              <a:t>8</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6640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67242">
              <a:defRPr/>
            </a:pPr>
            <a:r>
              <a:rPr lang="en-US" b="1" u="sng" dirty="0"/>
              <a:t>Advertised Small Purchase</a:t>
            </a:r>
            <a:r>
              <a:rPr lang="en-US" b="1" dirty="0"/>
              <a:t>. </a:t>
            </a:r>
          </a:p>
          <a:p>
            <a:pPr defTabSz="967242">
              <a:defRPr/>
            </a:pPr>
            <a:endParaRPr lang="en-US" dirty="0"/>
          </a:p>
          <a:p>
            <a:pPr defTabSz="967242">
              <a:defRPr/>
            </a:pPr>
            <a:r>
              <a:rPr lang="en-US" dirty="0"/>
              <a:t>Written solicitation of written quotes, bids, or proposals </a:t>
            </a:r>
            <a:r>
              <a:rPr lang="en-US" u="sng" dirty="0"/>
              <a:t>may</a:t>
            </a:r>
            <a:r>
              <a:rPr lang="en-US" dirty="0"/>
              <a:t> be made for a small purchase</a:t>
            </a:r>
            <a:r>
              <a:rPr lang="en-US" u="sng" dirty="0"/>
              <a:t>, other than a small purchase of construction,</a:t>
            </a:r>
            <a:r>
              <a:rPr lang="en-US" dirty="0"/>
              <a:t> not in excess of </a:t>
            </a:r>
            <a:r>
              <a:rPr lang="en-US" u="sng" dirty="0"/>
              <a:t>one hundred</a:t>
            </a:r>
            <a:r>
              <a:rPr lang="en-US" dirty="0"/>
              <a:t> thousand dollars. The procurement must be advertised at least once in the South Carolina Business Opportunities publication. A copy of the written solicitation and written quotes must be attached to the purchase requisition. The award must be made to the lowest responsive and responsible source or, when a request for proposal process is used, the highest ranking Offeror.</a:t>
            </a:r>
          </a:p>
          <a:p>
            <a:endParaRPr lang="en-US" b="1" i="0" u="sng" baseline="0" dirty="0"/>
          </a:p>
          <a:p>
            <a:pPr defTabSz="967242">
              <a:defRPr/>
            </a:pPr>
            <a:r>
              <a:rPr lang="en-US" i="0" baseline="0" dirty="0"/>
              <a:t>The Code is silent on exactly how to process a written solicitation under 11-35-1550.  However, most agencies/</a:t>
            </a:r>
            <a:r>
              <a:rPr lang="en-US" i="0" baseline="0" dirty="0" err="1"/>
              <a:t>polisubs</a:t>
            </a:r>
            <a:r>
              <a:rPr lang="en-US" i="0" baseline="0" dirty="0"/>
              <a:t> use the same procedures as outlined in 11-35-1520 through 11-35-1530. The same procedures and processes used for purchases over $25K.</a:t>
            </a:r>
          </a:p>
          <a:p>
            <a:pPr defTabSz="967242">
              <a:defRPr/>
            </a:pPr>
            <a:endParaRPr lang="en-US" i="0" baseline="0" dirty="0"/>
          </a:p>
          <a:p>
            <a:endParaRPr lang="en-US" b="1" i="0" u="sng" baseline="0" dirty="0"/>
          </a:p>
        </p:txBody>
      </p:sp>
      <p:sp>
        <p:nvSpPr>
          <p:cNvPr id="4" name="Slide Number Placeholder 3"/>
          <p:cNvSpPr>
            <a:spLocks noGrp="1"/>
          </p:cNvSpPr>
          <p:nvPr>
            <p:ph type="sldNum" sz="quarter" idx="10"/>
          </p:nvPr>
        </p:nvSpPr>
        <p:spPr/>
        <p:txBody>
          <a:bodyPr/>
          <a:lstStyle/>
          <a:p>
            <a:pPr defTabSz="961197" eaLnBrk="0" fontAlgn="base" hangingPunct="0">
              <a:spcBef>
                <a:spcPct val="0"/>
              </a:spcBef>
              <a:spcAft>
                <a:spcPct val="0"/>
              </a:spcAft>
            </a:pPr>
            <a:fld id="{B4B0B992-644D-43C5-9FE1-A7D619579214}" type="slidenum">
              <a:rPr lang="en-US" altLang="en-US" sz="1000" i="1">
                <a:solidFill>
                  <a:srgbClr val="000000"/>
                </a:solidFill>
                <a:latin typeface="Times New Roman" panose="02020603050405020304" pitchFamily="18" charset="0"/>
              </a:rPr>
              <a:pPr defTabSz="961197" eaLnBrk="0" fontAlgn="base" hangingPunct="0">
                <a:spcBef>
                  <a:spcPct val="0"/>
                </a:spcBef>
                <a:spcAft>
                  <a:spcPct val="0"/>
                </a:spcAft>
              </a:pPr>
              <a:t>9</a:t>
            </a:fld>
            <a:endParaRPr lang="en-US" altLang="en-US" sz="1000"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0967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245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331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8405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81048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56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4066631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520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0352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96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043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534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681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804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600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591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34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095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dirty="0"/>
              <a:pPr/>
              <a:t>10/10/2019</a:t>
            </a:fld>
            <a:endParaRPr lang="en-US" dirty="0"/>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467298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2.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3.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2.jp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4.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A99574-4FDA-4EE2-9D4B-DD633D90F894}"/>
              </a:ext>
            </a:extLst>
          </p:cNvPr>
          <p:cNvPicPr>
            <a:picLocks noChangeAspect="1"/>
          </p:cNvPicPr>
          <p:nvPr/>
        </p:nvPicPr>
        <p:blipFill>
          <a:blip r:embed="rId4"/>
          <a:stretch>
            <a:fillRect/>
          </a:stretch>
        </p:blipFill>
        <p:spPr>
          <a:xfrm>
            <a:off x="299721" y="456089"/>
            <a:ext cx="7503160" cy="956653"/>
          </a:xfrm>
          <a:prstGeom prst="rect">
            <a:avLst/>
          </a:prstGeom>
        </p:spPr>
      </p:pic>
      <p:sp>
        <p:nvSpPr>
          <p:cNvPr id="2" name="Title 1">
            <a:extLst>
              <a:ext uri="{FF2B5EF4-FFF2-40B4-BE49-F238E27FC236}">
                <a16:creationId xmlns:a16="http://schemas.microsoft.com/office/drawing/2014/main" id="{B0B92500-3BAB-4C57-9E6C-C0DE9B821DD8}"/>
              </a:ext>
            </a:extLst>
          </p:cNvPr>
          <p:cNvSpPr>
            <a:spLocks noGrp="1"/>
          </p:cNvSpPr>
          <p:nvPr>
            <p:ph type="ctrTitle"/>
          </p:nvPr>
        </p:nvSpPr>
        <p:spPr>
          <a:xfrm>
            <a:off x="482600" y="4269282"/>
            <a:ext cx="8197340" cy="1264762"/>
          </a:xfrm>
          <a:solidFill>
            <a:srgbClr val="FFFFFF"/>
          </a:solidFill>
          <a:ln w="38100">
            <a:solidFill>
              <a:srgbClr val="404040"/>
            </a:solidFill>
            <a:miter lim="800000"/>
          </a:ln>
        </p:spPr>
        <p:txBody>
          <a:bodyPr anchor="ctr">
            <a:normAutofit/>
          </a:bodyPr>
          <a:lstStyle/>
          <a:p>
            <a:pPr algn="ctr"/>
            <a:r>
              <a:rPr lang="en-US" sz="3600" dirty="0">
                <a:solidFill>
                  <a:srgbClr val="404040"/>
                </a:solidFill>
              </a:rPr>
              <a:t>How to do Business with the State</a:t>
            </a:r>
          </a:p>
        </p:txBody>
      </p:sp>
      <p:sp>
        <p:nvSpPr>
          <p:cNvPr id="3" name="Subtitle 2">
            <a:extLst>
              <a:ext uri="{FF2B5EF4-FFF2-40B4-BE49-F238E27FC236}">
                <a16:creationId xmlns:a16="http://schemas.microsoft.com/office/drawing/2014/main" id="{F19244D8-6E3F-4765-BDA8-7D5B400AD1C4}"/>
              </a:ext>
            </a:extLst>
          </p:cNvPr>
          <p:cNvSpPr>
            <a:spLocks noGrp="1"/>
          </p:cNvSpPr>
          <p:nvPr>
            <p:ph type="subTitle" idx="1"/>
          </p:nvPr>
        </p:nvSpPr>
        <p:spPr>
          <a:xfrm>
            <a:off x="2021395" y="5688535"/>
            <a:ext cx="5101209" cy="536125"/>
          </a:xfrm>
        </p:spPr>
        <p:txBody>
          <a:bodyPr>
            <a:normAutofit/>
          </a:bodyPr>
          <a:lstStyle/>
          <a:p>
            <a:r>
              <a:rPr lang="en-US" sz="2800" dirty="0">
                <a:solidFill>
                  <a:srgbClr val="FFFFFF"/>
                </a:solidFill>
              </a:rPr>
              <a:t>Procurement Code Basics</a:t>
            </a:r>
          </a:p>
        </p:txBody>
      </p:sp>
    </p:spTree>
    <p:extLst>
      <p:ext uri="{BB962C8B-B14F-4D97-AF65-F5344CB8AC3E}">
        <p14:creationId xmlns:p14="http://schemas.microsoft.com/office/powerpoint/2010/main" val="10701918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7997" y="381000"/>
            <a:ext cx="2776624" cy="3733800"/>
          </a:xfrm>
        </p:spPr>
        <p:txBody>
          <a:bodyPr>
            <a:normAutofit fontScale="90000"/>
          </a:bodyPr>
          <a:lstStyle/>
          <a:p>
            <a:pPr algn="ctr"/>
            <a:r>
              <a:rPr lang="en-US" sz="4000" b="1" dirty="0">
                <a:solidFill>
                  <a:srgbClr val="FFFFFF"/>
                </a:solidFill>
              </a:rPr>
              <a:t>Methods of Source Selection</a:t>
            </a:r>
            <a:br>
              <a:rPr lang="en-US" sz="4000" b="1" dirty="0">
                <a:solidFill>
                  <a:srgbClr val="FFFFFF"/>
                </a:solidFill>
              </a:rPr>
            </a:br>
            <a:r>
              <a:rPr lang="en-US" sz="4000" b="1" dirty="0">
                <a:solidFill>
                  <a:srgbClr val="FFFFFF"/>
                </a:solidFill>
              </a:rPr>
              <a:t>Over $100,000</a:t>
            </a:r>
          </a:p>
        </p:txBody>
      </p:sp>
      <p:graphicFrame>
        <p:nvGraphicFramePr>
          <p:cNvPr id="7" name="Content Placeholder 4">
            <a:extLst>
              <a:ext uri="{FF2B5EF4-FFF2-40B4-BE49-F238E27FC236}">
                <a16:creationId xmlns:a16="http://schemas.microsoft.com/office/drawing/2014/main" id="{241FE634-5687-44FC-8D75-2A9E70C26026}"/>
              </a:ext>
            </a:extLst>
          </p:cNvPr>
          <p:cNvGraphicFramePr>
            <a:graphicFrameLocks noGrp="1"/>
          </p:cNvGraphicFramePr>
          <p:nvPr>
            <p:ph idx="1"/>
            <p:extLst>
              <p:ext uri="{D42A27DB-BD31-4B8C-83A1-F6EECF244321}">
                <p14:modId xmlns:p14="http://schemas.microsoft.com/office/powerpoint/2010/main" val="797834354"/>
              </p:ext>
            </p:extLst>
          </p:nvPr>
        </p:nvGraphicFramePr>
        <p:xfrm>
          <a:off x="3530603" y="279983"/>
          <a:ext cx="5105400" cy="4444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32782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2506" y="312821"/>
            <a:ext cx="3541304" cy="5494591"/>
          </a:xfrm>
        </p:spPr>
        <p:txBody>
          <a:bodyPr vert="horz" lIns="91440" tIns="45720" rIns="91440" bIns="45720" rtlCol="0" anchor="ctr">
            <a:normAutofit/>
          </a:bodyPr>
          <a:lstStyle/>
          <a:p>
            <a:pPr algn="l">
              <a:lnSpc>
                <a:spcPct val="90000"/>
              </a:lnSpc>
            </a:pPr>
            <a:r>
              <a:rPr lang="en-US" sz="4000" dirty="0">
                <a:solidFill>
                  <a:srgbClr val="FFFFFF"/>
                </a:solidFill>
              </a:rPr>
              <a:t>Preferences</a:t>
            </a:r>
            <a:br>
              <a:rPr lang="en-US" sz="4000" dirty="0">
                <a:solidFill>
                  <a:srgbClr val="FFFFFF"/>
                </a:solidFill>
              </a:rPr>
            </a:br>
            <a:r>
              <a:rPr lang="en-US" sz="4000" dirty="0">
                <a:solidFill>
                  <a:srgbClr val="FFFFFF"/>
                </a:solidFill>
              </a:rPr>
              <a:t>11-35-1524</a:t>
            </a:r>
            <a:br>
              <a:rPr lang="en-US" sz="4000" dirty="0">
                <a:solidFill>
                  <a:srgbClr val="FFFFFF"/>
                </a:solidFill>
              </a:rPr>
            </a:br>
            <a:endParaRPr lang="en-US" sz="4000" dirty="0">
              <a:solidFill>
                <a:srgbClr val="FFFFFF"/>
              </a:solidFill>
            </a:endParaRPr>
          </a:p>
        </p:txBody>
      </p:sp>
      <p:graphicFrame>
        <p:nvGraphicFramePr>
          <p:cNvPr id="8" name="Content Placeholder 4">
            <a:extLst>
              <a:ext uri="{FF2B5EF4-FFF2-40B4-BE49-F238E27FC236}">
                <a16:creationId xmlns:a16="http://schemas.microsoft.com/office/drawing/2014/main" id="{266D6F3B-8CDE-494C-B028-3E27AAF81B4C}"/>
              </a:ext>
            </a:extLst>
          </p:cNvPr>
          <p:cNvGraphicFramePr/>
          <p:nvPr>
            <p:extLst>
              <p:ext uri="{D42A27DB-BD31-4B8C-83A1-F6EECF244321}">
                <p14:modId xmlns:p14="http://schemas.microsoft.com/office/powerpoint/2010/main" val="466177516"/>
              </p:ext>
            </p:extLst>
          </p:nvPr>
        </p:nvGraphicFramePr>
        <p:xfrm>
          <a:off x="3733810" y="7"/>
          <a:ext cx="5410199" cy="6051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549500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47280" y="1012004"/>
            <a:ext cx="3238922" cy="4795408"/>
          </a:xfrm>
        </p:spPr>
        <p:txBody>
          <a:bodyPr vert="horz" lIns="91440" tIns="45720" rIns="91440" bIns="45720" rtlCol="0" anchor="ctr">
            <a:normAutofit/>
          </a:bodyPr>
          <a:lstStyle/>
          <a:p>
            <a:pPr algn="l">
              <a:lnSpc>
                <a:spcPct val="90000"/>
              </a:lnSpc>
            </a:pPr>
            <a:r>
              <a:rPr lang="en-US" sz="3600" dirty="0">
                <a:solidFill>
                  <a:srgbClr val="FFFFFF"/>
                </a:solidFill>
              </a:rPr>
              <a:t>Preferences</a:t>
            </a:r>
            <a:br>
              <a:rPr lang="en-US" sz="3600" dirty="0">
                <a:solidFill>
                  <a:srgbClr val="FFFFFF"/>
                </a:solidFill>
              </a:rPr>
            </a:br>
            <a:r>
              <a:rPr lang="en-US" sz="3600" dirty="0">
                <a:solidFill>
                  <a:srgbClr val="FFFFFF"/>
                </a:solidFill>
              </a:rPr>
              <a:t>11-35-1524</a:t>
            </a:r>
          </a:p>
        </p:txBody>
      </p:sp>
      <p:graphicFrame>
        <p:nvGraphicFramePr>
          <p:cNvPr id="8" name="Content Placeholder 4">
            <a:extLst>
              <a:ext uri="{FF2B5EF4-FFF2-40B4-BE49-F238E27FC236}">
                <a16:creationId xmlns:a16="http://schemas.microsoft.com/office/drawing/2014/main" id="{1A27D35E-A646-4EFF-A4C7-9E851B25AFA6}"/>
              </a:ext>
            </a:extLst>
          </p:cNvPr>
          <p:cNvGraphicFramePr/>
          <p:nvPr>
            <p:extLst>
              <p:ext uri="{D42A27DB-BD31-4B8C-83A1-F6EECF244321}">
                <p14:modId xmlns:p14="http://schemas.microsoft.com/office/powerpoint/2010/main" val="138117160"/>
              </p:ext>
            </p:extLst>
          </p:nvPr>
        </p:nvGraphicFramePr>
        <p:xfrm>
          <a:off x="3886202" y="152401"/>
          <a:ext cx="4885203" cy="5885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10493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647280" y="1012010"/>
            <a:ext cx="2562119" cy="1959796"/>
          </a:xfrm>
        </p:spPr>
        <p:txBody>
          <a:bodyPr>
            <a:normAutofit fontScale="90000"/>
          </a:bodyPr>
          <a:lstStyle/>
          <a:p>
            <a:r>
              <a:rPr lang="en-US" sz="4000" dirty="0"/>
              <a:t>Right to Protest</a:t>
            </a:r>
            <a:br>
              <a:rPr lang="en-US" sz="4000" dirty="0"/>
            </a:br>
            <a:r>
              <a:rPr lang="en-US" sz="4000" dirty="0"/>
              <a:t>11-35-4210</a:t>
            </a:r>
          </a:p>
        </p:txBody>
      </p:sp>
      <p:graphicFrame>
        <p:nvGraphicFramePr>
          <p:cNvPr id="6" name="Content Placeholder 2">
            <a:extLst>
              <a:ext uri="{FF2B5EF4-FFF2-40B4-BE49-F238E27FC236}">
                <a16:creationId xmlns:a16="http://schemas.microsoft.com/office/drawing/2014/main" id="{545BAD10-F417-473B-88A0-B0BA866C3D1C}"/>
              </a:ext>
            </a:extLst>
          </p:cNvPr>
          <p:cNvGraphicFramePr>
            <a:graphicFrameLocks noGrp="1"/>
          </p:cNvGraphicFramePr>
          <p:nvPr>
            <p:ph idx="1"/>
            <p:extLst>
              <p:ext uri="{D42A27DB-BD31-4B8C-83A1-F6EECF244321}">
                <p14:modId xmlns:p14="http://schemas.microsoft.com/office/powerpoint/2010/main" val="820804225"/>
              </p:ext>
            </p:extLst>
          </p:nvPr>
        </p:nvGraphicFramePr>
        <p:xfrm>
          <a:off x="3886202" y="228601"/>
          <a:ext cx="4885203" cy="5885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2A8438A7-BB48-4914-ABDC-A7B41111B9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400" y="3276609"/>
            <a:ext cx="2895600" cy="2151785"/>
          </a:xfrm>
          <a:prstGeom prst="rect">
            <a:avLst/>
          </a:prstGeom>
        </p:spPr>
      </p:pic>
    </p:spTree>
    <p:extLst>
      <p:ext uri="{BB962C8B-B14F-4D97-AF65-F5344CB8AC3E}">
        <p14:creationId xmlns:p14="http://schemas.microsoft.com/office/powerpoint/2010/main" val="29244635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457209" y="228600"/>
            <a:ext cx="3224454" cy="2362200"/>
          </a:xfrm>
        </p:spPr>
        <p:txBody>
          <a:bodyPr>
            <a:normAutofit fontScale="90000"/>
          </a:bodyPr>
          <a:lstStyle/>
          <a:p>
            <a:r>
              <a:rPr lang="en-US" sz="4000" dirty="0">
                <a:solidFill>
                  <a:srgbClr val="FFFFFF"/>
                </a:solidFill>
              </a:rPr>
              <a:t>Protest Procedures</a:t>
            </a:r>
            <a:br>
              <a:rPr lang="en-US" sz="4000" dirty="0">
                <a:solidFill>
                  <a:srgbClr val="FFFFFF"/>
                </a:solidFill>
              </a:rPr>
            </a:br>
            <a:r>
              <a:rPr lang="en-US" sz="4000" dirty="0">
                <a:solidFill>
                  <a:srgbClr val="FFFFFF"/>
                </a:solidFill>
              </a:rPr>
              <a:t>11-35-4210</a:t>
            </a:r>
          </a:p>
        </p:txBody>
      </p:sp>
      <p:graphicFrame>
        <p:nvGraphicFramePr>
          <p:cNvPr id="6" name="Content Placeholder 2">
            <a:extLst>
              <a:ext uri="{FF2B5EF4-FFF2-40B4-BE49-F238E27FC236}">
                <a16:creationId xmlns:a16="http://schemas.microsoft.com/office/drawing/2014/main" id="{DAEE104A-06FB-41A9-A5D0-94A03C87568F}"/>
              </a:ext>
            </a:extLst>
          </p:cNvPr>
          <p:cNvGraphicFramePr>
            <a:graphicFrameLocks noGrp="1"/>
          </p:cNvGraphicFramePr>
          <p:nvPr>
            <p:ph idx="1"/>
            <p:extLst/>
          </p:nvPr>
        </p:nvGraphicFramePr>
        <p:xfrm>
          <a:off x="3962400" y="304803"/>
          <a:ext cx="4876800"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83C332DD-371B-4F5F-A18E-A5ED29EDE684}"/>
              </a:ext>
            </a:extLst>
          </p:cNvPr>
          <p:cNvPicPr>
            <a:picLocks noChangeAspect="1"/>
          </p:cNvPicPr>
          <p:nvPr/>
        </p:nvPicPr>
        <p:blipFill>
          <a:blip r:embed="rId9"/>
          <a:stretch>
            <a:fillRect/>
          </a:stretch>
        </p:blipFill>
        <p:spPr>
          <a:xfrm>
            <a:off x="533401" y="2971800"/>
            <a:ext cx="2680139" cy="2590800"/>
          </a:xfrm>
          <a:prstGeom prst="rect">
            <a:avLst/>
          </a:prstGeom>
        </p:spPr>
      </p:pic>
    </p:spTree>
    <p:extLst>
      <p:ext uri="{BB962C8B-B14F-4D97-AF65-F5344CB8AC3E}">
        <p14:creationId xmlns:p14="http://schemas.microsoft.com/office/powerpoint/2010/main" val="194653830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208C-A815-46D4-AEAD-5E565457B07F}"/>
              </a:ext>
            </a:extLst>
          </p:cNvPr>
          <p:cNvSpPr>
            <a:spLocks noGrp="1"/>
          </p:cNvSpPr>
          <p:nvPr>
            <p:ph type="ctrTitle"/>
          </p:nvPr>
        </p:nvSpPr>
        <p:spPr/>
        <p:txBody>
          <a:bodyPr>
            <a:normAutofit/>
          </a:bodyPr>
          <a:lstStyle/>
          <a:p>
            <a:br>
              <a:rPr lang="en-US" dirty="0"/>
            </a:br>
            <a:br>
              <a:rPr lang="en-US" dirty="0"/>
            </a:br>
            <a:r>
              <a:rPr lang="en-US" dirty="0">
                <a:solidFill>
                  <a:srgbClr val="002060"/>
                </a:solidFill>
              </a:rPr>
              <a:t>-Questions</a:t>
            </a:r>
            <a:br>
              <a:rPr lang="en-US" dirty="0">
                <a:solidFill>
                  <a:srgbClr val="002060"/>
                </a:solidFill>
              </a:rPr>
            </a:br>
            <a:r>
              <a:rPr lang="en-US" dirty="0">
                <a:solidFill>
                  <a:srgbClr val="002060"/>
                </a:solidFill>
              </a:rPr>
              <a:t>-Comments</a:t>
            </a:r>
            <a:br>
              <a:rPr lang="en-US" dirty="0">
                <a:solidFill>
                  <a:srgbClr val="002060"/>
                </a:solidFill>
              </a:rPr>
            </a:br>
            <a:r>
              <a:rPr lang="en-US" dirty="0">
                <a:solidFill>
                  <a:srgbClr val="002060"/>
                </a:solidFill>
              </a:rPr>
              <a:t>-feedback</a:t>
            </a:r>
          </a:p>
        </p:txBody>
      </p:sp>
      <p:sp>
        <p:nvSpPr>
          <p:cNvPr id="3" name="Subtitle 2">
            <a:extLst>
              <a:ext uri="{FF2B5EF4-FFF2-40B4-BE49-F238E27FC236}">
                <a16:creationId xmlns:a16="http://schemas.microsoft.com/office/drawing/2014/main" id="{76A71B29-99DD-490A-8A8F-377A1E403E35}"/>
              </a:ext>
            </a:extLst>
          </p:cNvPr>
          <p:cNvSpPr>
            <a:spLocks noGrp="1"/>
          </p:cNvSpPr>
          <p:nvPr>
            <p:ph type="subTitle" idx="1"/>
          </p:nvPr>
        </p:nvSpPr>
        <p:spPr/>
        <p:txBody>
          <a:bodyPr>
            <a:normAutofit/>
          </a:bodyPr>
          <a:lstStyle/>
          <a:p>
            <a:r>
              <a:rPr lang="en-US" sz="4050" dirty="0">
                <a:solidFill>
                  <a:schemeClr val="tx2">
                    <a:lumMod val="20000"/>
                    <a:lumOff val="80000"/>
                  </a:schemeClr>
                </a:solidFill>
              </a:rPr>
              <a:t>DPS@sfaa.sc.gov</a:t>
            </a:r>
          </a:p>
        </p:txBody>
      </p:sp>
      <p:pic>
        <p:nvPicPr>
          <p:cNvPr id="5" name="Picture 4">
            <a:extLst>
              <a:ext uri="{FF2B5EF4-FFF2-40B4-BE49-F238E27FC236}">
                <a16:creationId xmlns:a16="http://schemas.microsoft.com/office/drawing/2014/main" id="{B19F11B6-1E48-4A99-A13A-614AA0747134}"/>
              </a:ext>
            </a:extLst>
          </p:cNvPr>
          <p:cNvPicPr>
            <a:picLocks noChangeAspect="1"/>
          </p:cNvPicPr>
          <p:nvPr/>
        </p:nvPicPr>
        <p:blipFill>
          <a:blip r:embed="rId2"/>
          <a:stretch>
            <a:fillRect/>
          </a:stretch>
        </p:blipFill>
        <p:spPr>
          <a:xfrm>
            <a:off x="3513534" y="999766"/>
            <a:ext cx="3333333" cy="119047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46A17D70-7CC4-4978-B7D7-CB975589A155}"/>
              </a:ext>
            </a:extLst>
          </p:cNvPr>
          <p:cNvPicPr>
            <a:picLocks noChangeAspect="1"/>
          </p:cNvPicPr>
          <p:nvPr/>
        </p:nvPicPr>
        <p:blipFill>
          <a:blip r:embed="rId3"/>
          <a:stretch>
            <a:fillRect/>
          </a:stretch>
        </p:blipFill>
        <p:spPr>
          <a:xfrm>
            <a:off x="3513535" y="2190244"/>
            <a:ext cx="3333333" cy="6425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777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52407" y="-220749"/>
            <a:ext cx="3505193" cy="319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544" tIns="30772" rIns="61544" bIns="30772" anchor="ctr" anchorCtr="1"/>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600" dirty="0">
                <a:solidFill>
                  <a:schemeClr val="accent1">
                    <a:lumMod val="50000"/>
                  </a:schemeClr>
                </a:solidFill>
                <a:latin typeface="+mj-lt"/>
              </a:rPr>
              <a:t>Division of Procurement Services</a:t>
            </a:r>
          </a:p>
        </p:txBody>
      </p:sp>
      <p:sp>
        <p:nvSpPr>
          <p:cNvPr id="13315" name="Rectangle 6"/>
          <p:cNvSpPr>
            <a:spLocks noChangeArrowheads="1"/>
          </p:cNvSpPr>
          <p:nvPr/>
        </p:nvSpPr>
        <p:spPr bwMode="auto">
          <a:xfrm>
            <a:off x="457208" y="990601"/>
            <a:ext cx="8229599" cy="533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544" tIns="30772" rIns="61544" bIns="30772"/>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endParaRPr lang="en-US" altLang="en-US" sz="3200" dirty="0"/>
          </a:p>
        </p:txBody>
      </p:sp>
      <p:graphicFrame>
        <p:nvGraphicFramePr>
          <p:cNvPr id="2" name="Diagram 1"/>
          <p:cNvGraphicFramePr/>
          <p:nvPr>
            <p:extLst>
              <p:ext uri="{D42A27DB-BD31-4B8C-83A1-F6EECF244321}">
                <p14:modId xmlns:p14="http://schemas.microsoft.com/office/powerpoint/2010/main" val="25857380"/>
              </p:ext>
            </p:extLst>
          </p:nvPr>
        </p:nvGraphicFramePr>
        <p:xfrm>
          <a:off x="1303414" y="185838"/>
          <a:ext cx="8133347" cy="55806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5077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nodePh="1">
                                  <p:stCondLst>
                                    <p:cond delay="0"/>
                                  </p:stCondLst>
                                  <p:endCondLst>
                                    <p:cond evt="begin" delay="0">
                                      <p:tn val="5"/>
                                    </p:cond>
                                  </p:end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randombar(horizontal)">
                                      <p:cBhvr>
                                        <p:cTn id="7" dur="750"/>
                                        <p:tgtEl>
                                          <p:spTgt spid="13315">
                                            <p:txEl>
                                              <p:pRg st="0" end="0"/>
                                            </p:txEl>
                                          </p:spTgt>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5029200" cy="1295400"/>
          </a:xfrm>
        </p:spPr>
        <p:txBody>
          <a:bodyPr>
            <a:noAutofit/>
          </a:bodyPr>
          <a:lstStyle/>
          <a:p>
            <a:pPr>
              <a:lnSpc>
                <a:spcPct val="90000"/>
              </a:lnSpc>
            </a:pPr>
            <a:r>
              <a:rPr lang="en-US" sz="4000" dirty="0"/>
              <a:t>Procurement Code</a:t>
            </a:r>
          </a:p>
        </p:txBody>
      </p:sp>
      <p:sp>
        <p:nvSpPr>
          <p:cNvPr id="8" name="Content Placeholder 4"/>
          <p:cNvSpPr>
            <a:spLocks noGrp="1"/>
          </p:cNvSpPr>
          <p:nvPr>
            <p:ph idx="1"/>
          </p:nvPr>
        </p:nvSpPr>
        <p:spPr>
          <a:xfrm>
            <a:off x="152400" y="1524010"/>
            <a:ext cx="5257800" cy="4419599"/>
          </a:xfrm>
        </p:spPr>
        <p:txBody>
          <a:bodyPr>
            <a:noAutofit/>
          </a:bodyPr>
          <a:lstStyle/>
          <a:p>
            <a:pPr marL="0" indent="0">
              <a:buNone/>
            </a:pPr>
            <a:r>
              <a:rPr lang="en-US" sz="2800" b="1" dirty="0">
                <a:solidFill>
                  <a:schemeClr val="accent1">
                    <a:lumMod val="50000"/>
                  </a:schemeClr>
                </a:solidFill>
              </a:rPr>
              <a:t>Code applies to  acquisition of: </a:t>
            </a:r>
          </a:p>
          <a:p>
            <a:r>
              <a:rPr lang="en-US" sz="2800" b="1" dirty="0">
                <a:solidFill>
                  <a:schemeClr val="accent1">
                    <a:lumMod val="50000"/>
                  </a:schemeClr>
                </a:solidFill>
              </a:rPr>
              <a:t>Supplies </a:t>
            </a:r>
          </a:p>
          <a:p>
            <a:r>
              <a:rPr lang="en-US" sz="2800" b="1" dirty="0">
                <a:solidFill>
                  <a:schemeClr val="accent1">
                    <a:lumMod val="50000"/>
                  </a:schemeClr>
                </a:solidFill>
              </a:rPr>
              <a:t>Services</a:t>
            </a:r>
          </a:p>
          <a:p>
            <a:r>
              <a:rPr lang="en-US" sz="2800" b="1" dirty="0">
                <a:solidFill>
                  <a:schemeClr val="accent1">
                    <a:lumMod val="50000"/>
                  </a:schemeClr>
                </a:solidFill>
              </a:rPr>
              <a:t>Information technology (IT) </a:t>
            </a:r>
          </a:p>
          <a:p>
            <a:r>
              <a:rPr lang="en-US" sz="2800" b="1" dirty="0">
                <a:solidFill>
                  <a:schemeClr val="accent1">
                    <a:lumMod val="50000"/>
                  </a:schemeClr>
                </a:solidFill>
              </a:rPr>
              <a:t>Construction  </a:t>
            </a:r>
          </a:p>
        </p:txBody>
      </p:sp>
      <p:pic>
        <p:nvPicPr>
          <p:cNvPr id="6" name="Picture 5">
            <a:extLst>
              <a:ext uri="{FF2B5EF4-FFF2-40B4-BE49-F238E27FC236}">
                <a16:creationId xmlns:a16="http://schemas.microsoft.com/office/drawing/2014/main" id="{03B4CE08-B54B-4D2F-AFC0-3296DB49C7FF}"/>
              </a:ext>
            </a:extLst>
          </p:cNvPr>
          <p:cNvPicPr>
            <a:picLocks noChangeAspect="1"/>
          </p:cNvPicPr>
          <p:nvPr/>
        </p:nvPicPr>
        <p:blipFill>
          <a:blip r:embed="rId4"/>
          <a:stretch>
            <a:fillRect/>
          </a:stretch>
        </p:blipFill>
        <p:spPr>
          <a:xfrm>
            <a:off x="6148142" y="2430126"/>
            <a:ext cx="1941276" cy="1388013"/>
          </a:xfrm>
          <a:prstGeom prst="rect">
            <a:avLst/>
          </a:prstGeom>
        </p:spPr>
      </p:pic>
      <p:pic>
        <p:nvPicPr>
          <p:cNvPr id="3" name="Picture 2">
            <a:extLst>
              <a:ext uri="{FF2B5EF4-FFF2-40B4-BE49-F238E27FC236}">
                <a16:creationId xmlns:a16="http://schemas.microsoft.com/office/drawing/2014/main" id="{7DE4A255-CC02-4DBE-91EA-BA1678F50403}"/>
              </a:ext>
            </a:extLst>
          </p:cNvPr>
          <p:cNvPicPr>
            <a:picLocks noChangeAspect="1"/>
          </p:cNvPicPr>
          <p:nvPr/>
        </p:nvPicPr>
        <p:blipFill>
          <a:blip r:embed="rId5"/>
          <a:stretch>
            <a:fillRect/>
          </a:stretch>
        </p:blipFill>
        <p:spPr>
          <a:xfrm>
            <a:off x="6950438" y="4555596"/>
            <a:ext cx="1856873" cy="1388013"/>
          </a:xfrm>
          <a:prstGeom prst="rect">
            <a:avLst/>
          </a:prstGeom>
        </p:spPr>
      </p:pic>
      <p:pic>
        <p:nvPicPr>
          <p:cNvPr id="7" name="Picture 6">
            <a:extLst>
              <a:ext uri="{FF2B5EF4-FFF2-40B4-BE49-F238E27FC236}">
                <a16:creationId xmlns:a16="http://schemas.microsoft.com/office/drawing/2014/main" id="{4DBD4081-FF23-4906-8469-6CF8BDF0F564}"/>
              </a:ext>
            </a:extLst>
          </p:cNvPr>
          <p:cNvPicPr>
            <a:picLocks noChangeAspect="1"/>
          </p:cNvPicPr>
          <p:nvPr/>
        </p:nvPicPr>
        <p:blipFill>
          <a:blip r:embed="rId6"/>
          <a:stretch>
            <a:fillRect/>
          </a:stretch>
        </p:blipFill>
        <p:spPr>
          <a:xfrm>
            <a:off x="6882072" y="406834"/>
            <a:ext cx="1981200" cy="1540263"/>
          </a:xfrm>
          <a:prstGeom prst="rect">
            <a:avLst/>
          </a:prstGeom>
        </p:spPr>
      </p:pic>
    </p:spTree>
    <p:extLst>
      <p:ext uri="{BB962C8B-B14F-4D97-AF65-F5344CB8AC3E}">
        <p14:creationId xmlns:p14="http://schemas.microsoft.com/office/powerpoint/2010/main" val="21594976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1025" y="1378423"/>
            <a:ext cx="2819400" cy="3142849"/>
          </a:xfrm>
        </p:spPr>
        <p:txBody>
          <a:bodyPr anchor="b">
            <a:normAutofit/>
          </a:bodyPr>
          <a:lstStyle/>
          <a:p>
            <a:r>
              <a:rPr lang="en-US" dirty="0">
                <a:solidFill>
                  <a:srgbClr val="FFFFFF"/>
                </a:solidFill>
              </a:rPr>
              <a:t>Agency</a:t>
            </a:r>
            <a:br>
              <a:rPr lang="en-US" dirty="0">
                <a:solidFill>
                  <a:srgbClr val="FFFFFF"/>
                </a:solidFill>
              </a:rPr>
            </a:br>
            <a:r>
              <a:rPr lang="en-US" dirty="0">
                <a:solidFill>
                  <a:srgbClr val="FFFFFF"/>
                </a:solidFill>
              </a:rPr>
              <a:t>Certification</a:t>
            </a:r>
            <a:br>
              <a:rPr lang="en-US" sz="4100" dirty="0">
                <a:solidFill>
                  <a:srgbClr val="FFFFFF"/>
                </a:solidFill>
              </a:rPr>
            </a:br>
            <a:br>
              <a:rPr lang="en-US" sz="4100" dirty="0">
                <a:solidFill>
                  <a:srgbClr val="FFFFFF"/>
                </a:solidFill>
              </a:rPr>
            </a:br>
            <a:br>
              <a:rPr lang="en-US" dirty="0"/>
            </a:br>
            <a:endParaRPr lang="en-US" sz="4100" dirty="0">
              <a:solidFill>
                <a:srgbClr val="FFFFFF"/>
              </a:solidFill>
            </a:endParaRPr>
          </a:p>
        </p:txBody>
      </p:sp>
      <p:sp>
        <p:nvSpPr>
          <p:cNvPr id="5" name="Content Placeholder 4"/>
          <p:cNvSpPr>
            <a:spLocks noGrp="1"/>
          </p:cNvSpPr>
          <p:nvPr>
            <p:ph idx="1"/>
          </p:nvPr>
        </p:nvSpPr>
        <p:spPr>
          <a:xfrm>
            <a:off x="5715007" y="1143002"/>
            <a:ext cx="2819399" cy="5275603"/>
          </a:xfrm>
        </p:spPr>
        <p:txBody>
          <a:bodyPr anchor="ctr">
            <a:normAutofit/>
          </a:bodyPr>
          <a:lstStyle/>
          <a:p>
            <a:r>
              <a:rPr lang="en-US" sz="2400" b="1" dirty="0">
                <a:solidFill>
                  <a:schemeClr val="accent1">
                    <a:lumMod val="50000"/>
                  </a:schemeClr>
                </a:solidFill>
              </a:rPr>
              <a:t>Agencies have authority for purchases up to $50,000</a:t>
            </a:r>
          </a:p>
          <a:p>
            <a:r>
              <a:rPr lang="en-US" sz="2400" b="1" dirty="0">
                <a:solidFill>
                  <a:schemeClr val="accent1">
                    <a:lumMod val="50000"/>
                  </a:schemeClr>
                </a:solidFill>
              </a:rPr>
              <a:t>Agencies may be certified for higher dollar limits</a:t>
            </a:r>
          </a:p>
          <a:p>
            <a:pPr marL="0" indent="0">
              <a:buNone/>
            </a:pPr>
            <a:endParaRPr lang="en-US" sz="2400" dirty="0"/>
          </a:p>
          <a:p>
            <a:pPr marL="0" indent="0">
              <a:buNone/>
            </a:pPr>
            <a:endParaRPr lang="en-US" sz="1700" dirty="0"/>
          </a:p>
          <a:p>
            <a:endParaRPr lang="en-US" sz="1700" dirty="0"/>
          </a:p>
          <a:p>
            <a:endParaRPr lang="en-US" sz="1700" dirty="0"/>
          </a:p>
        </p:txBody>
      </p:sp>
      <p:pic>
        <p:nvPicPr>
          <p:cNvPr id="8" name="Picture 7">
            <a:extLst>
              <a:ext uri="{FF2B5EF4-FFF2-40B4-BE49-F238E27FC236}">
                <a16:creationId xmlns:a16="http://schemas.microsoft.com/office/drawing/2014/main" id="{8D2C0317-C669-429B-BC9A-6ABE016A1E19}"/>
              </a:ext>
            </a:extLst>
          </p:cNvPr>
          <p:cNvPicPr>
            <a:picLocks noChangeAspect="1"/>
          </p:cNvPicPr>
          <p:nvPr/>
        </p:nvPicPr>
        <p:blipFill>
          <a:blip r:embed="rId4"/>
          <a:stretch>
            <a:fillRect/>
          </a:stretch>
        </p:blipFill>
        <p:spPr>
          <a:xfrm>
            <a:off x="3873921" y="1943845"/>
            <a:ext cx="1295400" cy="2012004"/>
          </a:xfrm>
          <a:prstGeom prst="rect">
            <a:avLst/>
          </a:prstGeom>
        </p:spPr>
      </p:pic>
      <p:sp>
        <p:nvSpPr>
          <p:cNvPr id="7" name="TextBox 6">
            <a:extLst>
              <a:ext uri="{FF2B5EF4-FFF2-40B4-BE49-F238E27FC236}">
                <a16:creationId xmlns:a16="http://schemas.microsoft.com/office/drawing/2014/main" id="{5309FA18-1B50-4A30-9740-9A3F162D9BAD}"/>
              </a:ext>
            </a:extLst>
          </p:cNvPr>
          <p:cNvSpPr txBox="1"/>
          <p:nvPr/>
        </p:nvSpPr>
        <p:spPr>
          <a:xfrm>
            <a:off x="344183" y="4674197"/>
            <a:ext cx="5370824" cy="1077218"/>
          </a:xfrm>
          <a:prstGeom prst="rect">
            <a:avLst/>
          </a:prstGeom>
          <a:noFill/>
        </p:spPr>
        <p:txBody>
          <a:bodyPr wrap="square" rtlCol="0">
            <a:spAutoFit/>
          </a:bodyPr>
          <a:lstStyle/>
          <a:p>
            <a:pPr algn="ctr"/>
            <a:r>
              <a:rPr lang="en-US" sz="3200" dirty="0">
                <a:solidFill>
                  <a:schemeClr val="bg1"/>
                </a:solidFill>
              </a:rPr>
              <a:t>www.procurement.sc.gov</a:t>
            </a:r>
          </a:p>
          <a:p>
            <a:pPr algn="ctr"/>
            <a:r>
              <a:rPr lang="en-US" sz="3200" dirty="0">
                <a:solidFill>
                  <a:schemeClr val="bg1"/>
                </a:solidFill>
              </a:rPr>
              <a:t>Audits</a:t>
            </a:r>
          </a:p>
        </p:txBody>
      </p:sp>
    </p:spTree>
    <p:extLst>
      <p:ext uri="{BB962C8B-B14F-4D97-AF65-F5344CB8AC3E}">
        <p14:creationId xmlns:p14="http://schemas.microsoft.com/office/powerpoint/2010/main" val="197019846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735807" y="292659"/>
            <a:ext cx="8408193" cy="7448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chorCtr="1">
            <a:norm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0"/>
              </a:spcBef>
              <a:spcAft>
                <a:spcPts val="600"/>
              </a:spcAft>
            </a:pPr>
            <a:r>
              <a:rPr lang="en-US" altLang="en-US" sz="4000" kern="1200" dirty="0">
                <a:solidFill>
                  <a:schemeClr val="bg1"/>
                </a:solidFill>
                <a:latin typeface="+mj-lt"/>
                <a:ea typeface="+mj-ea"/>
                <a:cs typeface="+mj-cs"/>
              </a:rPr>
              <a:t>How to find agencies?</a:t>
            </a:r>
          </a:p>
        </p:txBody>
      </p:sp>
      <p:pic>
        <p:nvPicPr>
          <p:cNvPr id="5" name="Picture 4">
            <a:extLst>
              <a:ext uri="{FF2B5EF4-FFF2-40B4-BE49-F238E27FC236}">
                <a16:creationId xmlns:a16="http://schemas.microsoft.com/office/drawing/2014/main" id="{0E1AD1CA-0E0A-47D4-A150-F9D2C0CED584}"/>
              </a:ext>
            </a:extLst>
          </p:cNvPr>
          <p:cNvPicPr/>
          <p:nvPr/>
        </p:nvPicPr>
        <p:blipFill>
          <a:blip r:embed="rId4"/>
          <a:stretch>
            <a:fillRect/>
          </a:stretch>
        </p:blipFill>
        <p:spPr>
          <a:xfrm>
            <a:off x="1044062" y="1035758"/>
            <a:ext cx="7513084" cy="5165228"/>
          </a:xfrm>
          <a:prstGeom prst="rect">
            <a:avLst/>
          </a:prstGeom>
        </p:spPr>
      </p:pic>
      <p:sp>
        <p:nvSpPr>
          <p:cNvPr id="13315" name="Rectangle 6"/>
          <p:cNvSpPr>
            <a:spLocks noChangeArrowheads="1"/>
          </p:cNvSpPr>
          <p:nvPr/>
        </p:nvSpPr>
        <p:spPr bwMode="auto">
          <a:xfrm>
            <a:off x="-259307" y="1037495"/>
            <a:ext cx="8229599" cy="533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544" tIns="30772" rIns="61544" bIns="30772"/>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Tx/>
              <a:buChar char="•"/>
            </a:pPr>
            <a:endParaRPr lang="en-US" altLang="en-US" sz="3200" dirty="0"/>
          </a:p>
        </p:txBody>
      </p:sp>
      <p:sp>
        <p:nvSpPr>
          <p:cNvPr id="7" name="Arrow: Right 6">
            <a:extLst>
              <a:ext uri="{FF2B5EF4-FFF2-40B4-BE49-F238E27FC236}">
                <a16:creationId xmlns:a16="http://schemas.microsoft.com/office/drawing/2014/main" id="{80FB8DD3-C815-4E48-8F4D-9C4417A78AB4}"/>
              </a:ext>
            </a:extLst>
          </p:cNvPr>
          <p:cNvSpPr/>
          <p:nvPr/>
        </p:nvSpPr>
        <p:spPr>
          <a:xfrm>
            <a:off x="1332818" y="3932589"/>
            <a:ext cx="271145" cy="501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Arrow: Right 7">
            <a:extLst>
              <a:ext uri="{FF2B5EF4-FFF2-40B4-BE49-F238E27FC236}">
                <a16:creationId xmlns:a16="http://schemas.microsoft.com/office/drawing/2014/main" id="{8D06E29C-37BE-4D7A-9BDE-160A78AF0ABE}"/>
              </a:ext>
            </a:extLst>
          </p:cNvPr>
          <p:cNvSpPr/>
          <p:nvPr/>
        </p:nvSpPr>
        <p:spPr>
          <a:xfrm>
            <a:off x="2822040" y="4282582"/>
            <a:ext cx="271145" cy="501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8753356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nodePh="1">
                                  <p:stCondLst>
                                    <p:cond delay="0"/>
                                  </p:stCondLst>
                                  <p:endCondLst>
                                    <p:cond evt="begin" delay="0">
                                      <p:tn val="5"/>
                                    </p:cond>
                                  </p:end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randombar(horizontal)">
                                      <p:cBhvr>
                                        <p:cTn id="7" dur="75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 name="Content Placeholder 4"/>
          <p:cNvSpPr txBox="1">
            <a:spLocks/>
          </p:cNvSpPr>
          <p:nvPr/>
        </p:nvSpPr>
        <p:spPr>
          <a:xfrm>
            <a:off x="304808" y="2057400"/>
            <a:ext cx="5333999"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297" indent="0" algn="ctr" fontAlgn="base">
              <a:lnSpc>
                <a:spcPct val="90000"/>
              </a:lnSpc>
              <a:spcAft>
                <a:spcPct val="0"/>
              </a:spcAft>
              <a:buNone/>
              <a:defRPr/>
            </a:pPr>
            <a:r>
              <a:rPr lang="en-US" sz="2400" b="1" u="sng" dirty="0">
                <a:solidFill>
                  <a:prstClr val="black"/>
                </a:solidFill>
                <a:latin typeface="Calibri"/>
              </a:rPr>
              <a:t>Establishes</a:t>
            </a:r>
            <a:r>
              <a:rPr lang="en-US" sz="2400" dirty="0">
                <a:solidFill>
                  <a:prstClr val="black"/>
                </a:solidFill>
                <a:latin typeface="Calibri"/>
              </a:rPr>
              <a:t> </a:t>
            </a:r>
          </a:p>
          <a:p>
            <a:pPr marL="114297" indent="0" algn="ctr" fontAlgn="base">
              <a:lnSpc>
                <a:spcPct val="90000"/>
              </a:lnSpc>
              <a:spcAft>
                <a:spcPct val="0"/>
              </a:spcAft>
              <a:buNone/>
              <a:defRPr/>
            </a:pPr>
            <a:r>
              <a:rPr lang="en-US" sz="2400" dirty="0">
                <a:solidFill>
                  <a:prstClr val="black"/>
                </a:solidFill>
                <a:latin typeface="Calibri"/>
              </a:rPr>
              <a:t>Procedures/Authority  up to $100K</a:t>
            </a:r>
          </a:p>
          <a:p>
            <a:pPr marL="114297" indent="0" algn="ctr" fontAlgn="base">
              <a:lnSpc>
                <a:spcPct val="90000"/>
              </a:lnSpc>
              <a:spcAft>
                <a:spcPct val="0"/>
              </a:spcAft>
              <a:buNone/>
              <a:defRPr/>
            </a:pPr>
            <a:endParaRPr lang="en-US" sz="2400" dirty="0">
              <a:solidFill>
                <a:prstClr val="black"/>
              </a:solidFill>
              <a:latin typeface="Calibri"/>
            </a:endParaRPr>
          </a:p>
          <a:p>
            <a:pPr marL="114297" indent="0" algn="ctr" fontAlgn="base">
              <a:lnSpc>
                <a:spcPct val="90000"/>
              </a:lnSpc>
              <a:spcAft>
                <a:spcPct val="0"/>
              </a:spcAft>
              <a:buNone/>
              <a:defRPr/>
            </a:pPr>
            <a:r>
              <a:rPr lang="en-US" sz="2400" b="1" u="sng" dirty="0">
                <a:solidFill>
                  <a:prstClr val="black"/>
                </a:solidFill>
                <a:latin typeface="Calibri"/>
              </a:rPr>
              <a:t>No Competition</a:t>
            </a:r>
          </a:p>
          <a:p>
            <a:pPr marL="114297" indent="0" algn="ctr" fontAlgn="base">
              <a:lnSpc>
                <a:spcPct val="90000"/>
              </a:lnSpc>
              <a:spcAft>
                <a:spcPct val="0"/>
              </a:spcAft>
              <a:buNone/>
              <a:defRPr/>
            </a:pPr>
            <a:r>
              <a:rPr lang="en-US" sz="2400" b="1" u="sng" dirty="0">
                <a:solidFill>
                  <a:prstClr val="black"/>
                </a:solidFill>
                <a:latin typeface="Calibri"/>
              </a:rPr>
              <a:t>Three Written Quotes</a:t>
            </a:r>
          </a:p>
          <a:p>
            <a:pPr marL="114297" indent="0" algn="ctr" fontAlgn="base">
              <a:lnSpc>
                <a:spcPct val="90000"/>
              </a:lnSpc>
              <a:spcAft>
                <a:spcPct val="0"/>
              </a:spcAft>
              <a:buNone/>
              <a:defRPr/>
            </a:pPr>
            <a:r>
              <a:rPr lang="en-US" sz="2400" b="1" u="sng" dirty="0">
                <a:solidFill>
                  <a:prstClr val="black"/>
                </a:solidFill>
                <a:latin typeface="Calibri"/>
              </a:rPr>
              <a:t>Advertised Small Purchase</a:t>
            </a:r>
            <a:endParaRPr lang="en-US" sz="2400" dirty="0">
              <a:solidFill>
                <a:prstClr val="black"/>
              </a:solidFill>
              <a:latin typeface="Calibri"/>
            </a:endParaRPr>
          </a:p>
          <a:p>
            <a:pPr lvl="1" indent="-228594">
              <a:lnSpc>
                <a:spcPct val="90000"/>
              </a:lnSpc>
              <a:buFont typeface="Arial" panose="020B0604020202020204" pitchFamily="34" charset="0"/>
              <a:buChar char="•"/>
              <a:defRPr/>
            </a:pPr>
            <a:endParaRPr lang="en-US" sz="2100" dirty="0">
              <a:solidFill>
                <a:prstClr val="black"/>
              </a:solidFill>
              <a:latin typeface="Calibri"/>
            </a:endParaRPr>
          </a:p>
          <a:p>
            <a:pPr lvl="1" indent="-228594">
              <a:lnSpc>
                <a:spcPct val="90000"/>
              </a:lnSpc>
              <a:buFont typeface="Arial" panose="020B0604020202020204" pitchFamily="34" charset="0"/>
              <a:buChar char="•"/>
              <a:defRPr/>
            </a:pPr>
            <a:endParaRPr lang="en-US" sz="2100" dirty="0">
              <a:solidFill>
                <a:prstClr val="black"/>
              </a:solidFill>
              <a:latin typeface="Calibri"/>
            </a:endParaRPr>
          </a:p>
          <a:p>
            <a:pPr indent="-228594">
              <a:lnSpc>
                <a:spcPct val="90000"/>
              </a:lnSpc>
              <a:defRPr/>
            </a:pPr>
            <a:endParaRPr lang="en-US" sz="2100" dirty="0">
              <a:solidFill>
                <a:prstClr val="black"/>
              </a:solidFill>
              <a:latin typeface="Calibri"/>
            </a:endParaRPr>
          </a:p>
          <a:p>
            <a:pPr indent="-228594">
              <a:lnSpc>
                <a:spcPct val="90000"/>
              </a:lnSpc>
              <a:defRPr/>
            </a:pPr>
            <a:endParaRPr lang="en-US" sz="2100" dirty="0">
              <a:solidFill>
                <a:prstClr val="black"/>
              </a:solidFill>
              <a:latin typeface="Calibri"/>
            </a:endParaRPr>
          </a:p>
          <a:p>
            <a:pPr indent="-228594">
              <a:lnSpc>
                <a:spcPct val="90000"/>
              </a:lnSpc>
              <a:defRPr/>
            </a:pPr>
            <a:endParaRPr lang="en-US" sz="2100" dirty="0">
              <a:solidFill>
                <a:prstClr val="black"/>
              </a:solidFill>
              <a:latin typeface="Calibri"/>
            </a:endParaRPr>
          </a:p>
          <a:p>
            <a:pPr marL="0" indent="-228594">
              <a:lnSpc>
                <a:spcPct val="90000"/>
              </a:lnSpc>
              <a:defRPr/>
            </a:pPr>
            <a:endParaRPr lang="en-US" sz="2100" dirty="0">
              <a:solidFill>
                <a:prstClr val="black"/>
              </a:solidFill>
              <a:latin typeface="Calibri"/>
            </a:endParaRPr>
          </a:p>
          <a:p>
            <a:pPr indent="-228594">
              <a:lnSpc>
                <a:spcPct val="90000"/>
              </a:lnSpc>
              <a:defRPr/>
            </a:pPr>
            <a:endParaRPr lang="en-US" sz="2100" dirty="0">
              <a:solidFill>
                <a:prstClr val="black"/>
              </a:solidFill>
              <a:latin typeface="Calibri"/>
            </a:endParaRPr>
          </a:p>
          <a:p>
            <a:pPr indent="-228594">
              <a:lnSpc>
                <a:spcPct val="90000"/>
              </a:lnSpc>
              <a:defRPr/>
            </a:pPr>
            <a:endParaRPr lang="en-US" sz="2100" dirty="0">
              <a:solidFill>
                <a:prstClr val="black"/>
              </a:solidFill>
              <a:latin typeface="Calibri"/>
            </a:endParaRPr>
          </a:p>
        </p:txBody>
      </p:sp>
      <p:pic>
        <p:nvPicPr>
          <p:cNvPr id="3" name="Picture 2">
            <a:extLst>
              <a:ext uri="{FF2B5EF4-FFF2-40B4-BE49-F238E27FC236}">
                <a16:creationId xmlns:a16="http://schemas.microsoft.com/office/drawing/2014/main" id="{328B068D-6F55-4821-AB42-B10DA22A68EF}"/>
              </a:ext>
            </a:extLst>
          </p:cNvPr>
          <p:cNvPicPr>
            <a:picLocks noChangeAspect="1"/>
          </p:cNvPicPr>
          <p:nvPr/>
        </p:nvPicPr>
        <p:blipFill>
          <a:blip r:embed="rId4"/>
          <a:stretch>
            <a:fillRect/>
          </a:stretch>
        </p:blipFill>
        <p:spPr>
          <a:xfrm>
            <a:off x="6324600" y="777650"/>
            <a:ext cx="2806567" cy="834953"/>
          </a:xfrm>
          <a:prstGeom prst="rect">
            <a:avLst/>
          </a:prstGeom>
        </p:spPr>
      </p:pic>
      <p:pic>
        <p:nvPicPr>
          <p:cNvPr id="5" name="Picture 4">
            <a:extLst>
              <a:ext uri="{FF2B5EF4-FFF2-40B4-BE49-F238E27FC236}">
                <a16:creationId xmlns:a16="http://schemas.microsoft.com/office/drawing/2014/main" id="{EBB73110-9D53-4A80-932E-4AE455A1BB2A}"/>
              </a:ext>
            </a:extLst>
          </p:cNvPr>
          <p:cNvPicPr>
            <a:picLocks noChangeAspect="1"/>
          </p:cNvPicPr>
          <p:nvPr/>
        </p:nvPicPr>
        <p:blipFill>
          <a:blip r:embed="rId5"/>
          <a:stretch>
            <a:fillRect/>
          </a:stretch>
        </p:blipFill>
        <p:spPr>
          <a:xfrm>
            <a:off x="6508683" y="1856847"/>
            <a:ext cx="2438400" cy="2428724"/>
          </a:xfrm>
          <a:prstGeom prst="rect">
            <a:avLst/>
          </a:prstGeom>
        </p:spPr>
      </p:pic>
      <p:sp>
        <p:nvSpPr>
          <p:cNvPr id="8" name="Rectangle 7">
            <a:extLst>
              <a:ext uri="{FF2B5EF4-FFF2-40B4-BE49-F238E27FC236}">
                <a16:creationId xmlns:a16="http://schemas.microsoft.com/office/drawing/2014/main" id="{8C8A396F-9C33-4B4B-BAE2-09B71A82981D}"/>
              </a:ext>
            </a:extLst>
          </p:cNvPr>
          <p:cNvSpPr/>
          <p:nvPr/>
        </p:nvSpPr>
        <p:spPr>
          <a:xfrm>
            <a:off x="381000" y="533408"/>
            <a:ext cx="5410200" cy="1323439"/>
          </a:xfrm>
          <a:prstGeom prst="rect">
            <a:avLst/>
          </a:prstGeom>
        </p:spPr>
        <p:txBody>
          <a:bodyPr wrap="square">
            <a:spAutoFit/>
          </a:bodyPr>
          <a:lstStyle/>
          <a:p>
            <a:pPr algn="ctr" eaLnBrk="0" fontAlgn="base" hangingPunct="0">
              <a:spcBef>
                <a:spcPct val="0"/>
              </a:spcBef>
              <a:spcAft>
                <a:spcPct val="0"/>
              </a:spcAft>
              <a:defRPr/>
            </a:pPr>
            <a:r>
              <a:rPr lang="en-US" sz="4000" dirty="0">
                <a:solidFill>
                  <a:prstClr val="black"/>
                </a:solidFill>
                <a:latin typeface="Calibri" panose="020F0502020204030204" pitchFamily="34" charset="0"/>
                <a:cs typeface="Calibri" panose="020F0502020204030204" pitchFamily="34" charset="0"/>
              </a:rPr>
              <a:t>Small Purchase Procedures 11-35-1550</a:t>
            </a:r>
          </a:p>
        </p:txBody>
      </p:sp>
    </p:spTree>
    <p:extLst>
      <p:ext uri="{BB962C8B-B14F-4D97-AF65-F5344CB8AC3E}">
        <p14:creationId xmlns:p14="http://schemas.microsoft.com/office/powerpoint/2010/main" val="324671512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95CDD3-6488-4EEF-AF56-4ABA6D2772CF}"/>
              </a:ext>
            </a:extLst>
          </p:cNvPr>
          <p:cNvPicPr>
            <a:picLocks noChangeAspect="1"/>
          </p:cNvPicPr>
          <p:nvPr/>
        </p:nvPicPr>
        <p:blipFill>
          <a:blip r:embed="rId4"/>
          <a:stretch>
            <a:fillRect/>
          </a:stretch>
        </p:blipFill>
        <p:spPr>
          <a:xfrm>
            <a:off x="6172202" y="76202"/>
            <a:ext cx="2531211" cy="2436291"/>
          </a:xfrm>
          <a:prstGeom prst="rect">
            <a:avLst/>
          </a:prstGeom>
        </p:spPr>
      </p:pic>
      <p:sp>
        <p:nvSpPr>
          <p:cNvPr id="6" name="Content Placeholder 4"/>
          <p:cNvSpPr txBox="1">
            <a:spLocks/>
          </p:cNvSpPr>
          <p:nvPr/>
        </p:nvSpPr>
        <p:spPr>
          <a:xfrm>
            <a:off x="304808" y="2057400"/>
            <a:ext cx="5333999"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Aft>
                <a:spcPct val="0"/>
              </a:spcAft>
              <a:buNone/>
              <a:defRPr/>
            </a:pPr>
            <a:r>
              <a:rPr lang="en-US" sz="2400" b="1" dirty="0">
                <a:solidFill>
                  <a:prstClr val="black"/>
                </a:solidFill>
                <a:latin typeface="Calibri"/>
              </a:rPr>
              <a:t>No Competition – Paragraph 2(a)</a:t>
            </a:r>
          </a:p>
          <a:p>
            <a:pPr marL="0" indent="0" fontAlgn="base">
              <a:spcAft>
                <a:spcPct val="0"/>
              </a:spcAft>
              <a:buNone/>
              <a:defRPr/>
            </a:pPr>
            <a:r>
              <a:rPr lang="en-US" sz="2400" b="1" u="sng" dirty="0">
                <a:solidFill>
                  <a:prstClr val="black"/>
                </a:solidFill>
                <a:latin typeface="Calibri"/>
              </a:rPr>
              <a:t>Purchases up to $10,000</a:t>
            </a:r>
          </a:p>
          <a:p>
            <a:pPr lvl="1" fontAlgn="base">
              <a:spcAft>
                <a:spcPct val="0"/>
              </a:spcAft>
              <a:buFont typeface="Arial" panose="020B0604020202020204" pitchFamily="34" charset="0"/>
              <a:buChar char="•"/>
              <a:defRPr/>
            </a:pPr>
            <a:r>
              <a:rPr lang="en-US" sz="2400" dirty="0">
                <a:solidFill>
                  <a:prstClr val="black"/>
                </a:solidFill>
                <a:latin typeface="Calibri"/>
              </a:rPr>
              <a:t>No competitive quotes required</a:t>
            </a:r>
          </a:p>
          <a:p>
            <a:pPr lvl="1" fontAlgn="base">
              <a:spcAft>
                <a:spcPct val="0"/>
              </a:spcAft>
              <a:buFont typeface="Arial" panose="020B0604020202020204" pitchFamily="34" charset="0"/>
              <a:buChar char="•"/>
              <a:defRPr/>
            </a:pPr>
            <a:r>
              <a:rPr lang="en-US" sz="2400" dirty="0">
                <a:solidFill>
                  <a:prstClr val="black"/>
                </a:solidFill>
                <a:latin typeface="Calibri"/>
              </a:rPr>
              <a:t>Prices must be “fair &amp; reasonable”</a:t>
            </a:r>
          </a:p>
          <a:p>
            <a:pPr lvl="1" fontAlgn="base">
              <a:spcAft>
                <a:spcPct val="0"/>
              </a:spcAft>
              <a:buFont typeface="Arial" panose="020B0604020202020204" pitchFamily="34" charset="0"/>
              <a:buChar char="•"/>
              <a:defRPr/>
            </a:pPr>
            <a:r>
              <a:rPr lang="en-US" sz="2400" dirty="0">
                <a:solidFill>
                  <a:prstClr val="black"/>
                </a:solidFill>
                <a:latin typeface="Calibri"/>
              </a:rPr>
              <a:t>Equitable Distribution among qualified suppliers</a:t>
            </a:r>
          </a:p>
          <a:p>
            <a:pPr lvl="1" fontAlgn="base">
              <a:spcAft>
                <a:spcPct val="0"/>
              </a:spcAft>
              <a:buFont typeface="Arial" panose="020B0604020202020204" pitchFamily="34" charset="0"/>
              <a:buChar char="•"/>
              <a:defRPr/>
            </a:pPr>
            <a:endParaRPr lang="en-US" sz="2400" dirty="0">
              <a:solidFill>
                <a:prstClr val="black"/>
              </a:solidFill>
              <a:latin typeface="Calibri"/>
            </a:endParaRPr>
          </a:p>
          <a:p>
            <a:pPr lvl="1" indent="-228594">
              <a:lnSpc>
                <a:spcPct val="90000"/>
              </a:lnSpc>
              <a:buFont typeface="Arial" panose="020B0604020202020204" pitchFamily="34" charset="0"/>
              <a:buChar char="•"/>
            </a:pPr>
            <a:endParaRPr lang="en-US" sz="2100" dirty="0">
              <a:solidFill>
                <a:prstClr val="black"/>
              </a:solidFill>
              <a:latin typeface="Calibri"/>
            </a:endParaRPr>
          </a:p>
          <a:p>
            <a:pPr lvl="1" indent="-228594">
              <a:lnSpc>
                <a:spcPct val="90000"/>
              </a:lnSpc>
              <a:buFont typeface="Arial" panose="020B0604020202020204" pitchFamily="34" charset="0"/>
              <a:buChar char="•"/>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marL="0"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p:txBody>
      </p:sp>
      <p:pic>
        <p:nvPicPr>
          <p:cNvPr id="3" name="Picture 2">
            <a:extLst>
              <a:ext uri="{FF2B5EF4-FFF2-40B4-BE49-F238E27FC236}">
                <a16:creationId xmlns:a16="http://schemas.microsoft.com/office/drawing/2014/main" id="{328B068D-6F55-4821-AB42-B10DA22A68EF}"/>
              </a:ext>
            </a:extLst>
          </p:cNvPr>
          <p:cNvPicPr>
            <a:picLocks noChangeAspect="1"/>
          </p:cNvPicPr>
          <p:nvPr/>
        </p:nvPicPr>
        <p:blipFill>
          <a:blip r:embed="rId5"/>
          <a:stretch>
            <a:fillRect/>
          </a:stretch>
        </p:blipFill>
        <p:spPr>
          <a:xfrm>
            <a:off x="5791200" y="3011523"/>
            <a:ext cx="2806567" cy="834953"/>
          </a:xfrm>
          <a:prstGeom prst="rect">
            <a:avLst/>
          </a:prstGeom>
        </p:spPr>
      </p:pic>
      <p:sp>
        <p:nvSpPr>
          <p:cNvPr id="8" name="Rectangle 7">
            <a:extLst>
              <a:ext uri="{FF2B5EF4-FFF2-40B4-BE49-F238E27FC236}">
                <a16:creationId xmlns:a16="http://schemas.microsoft.com/office/drawing/2014/main" id="{8C8A396F-9C33-4B4B-BAE2-09B71A82981D}"/>
              </a:ext>
            </a:extLst>
          </p:cNvPr>
          <p:cNvSpPr/>
          <p:nvPr/>
        </p:nvSpPr>
        <p:spPr>
          <a:xfrm>
            <a:off x="381000" y="533408"/>
            <a:ext cx="5410200" cy="1323439"/>
          </a:xfrm>
          <a:prstGeom prst="rect">
            <a:avLst/>
          </a:prstGeom>
        </p:spPr>
        <p:txBody>
          <a:bodyPr wrap="square">
            <a:spAutoFit/>
          </a:bodyPr>
          <a:lstStyle/>
          <a:p>
            <a:pPr algn="ctr" eaLnBrk="0" fontAlgn="base" hangingPunct="0">
              <a:spcBef>
                <a:spcPct val="0"/>
              </a:spcBef>
              <a:spcAft>
                <a:spcPct val="0"/>
              </a:spcAft>
            </a:pPr>
            <a:r>
              <a:rPr lang="en-US" sz="4000" dirty="0">
                <a:solidFill>
                  <a:prstClr val="black"/>
                </a:solidFill>
                <a:latin typeface="Calibri" panose="020F0502020204030204" pitchFamily="34" charset="0"/>
                <a:cs typeface="Calibri" panose="020F0502020204030204" pitchFamily="34" charset="0"/>
              </a:rPr>
              <a:t>Small Purchase Procedures 11-35-1550</a:t>
            </a:r>
          </a:p>
        </p:txBody>
      </p:sp>
    </p:spTree>
    <p:extLst>
      <p:ext uri="{BB962C8B-B14F-4D97-AF65-F5344CB8AC3E}">
        <p14:creationId xmlns:p14="http://schemas.microsoft.com/office/powerpoint/2010/main" val="933551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95CDD3-6488-4EEF-AF56-4ABA6D2772CF}"/>
              </a:ext>
            </a:extLst>
          </p:cNvPr>
          <p:cNvPicPr>
            <a:picLocks noChangeAspect="1"/>
          </p:cNvPicPr>
          <p:nvPr/>
        </p:nvPicPr>
        <p:blipFill>
          <a:blip r:embed="rId4"/>
          <a:stretch>
            <a:fillRect/>
          </a:stretch>
        </p:blipFill>
        <p:spPr>
          <a:xfrm>
            <a:off x="6172202" y="76202"/>
            <a:ext cx="2531211" cy="2436291"/>
          </a:xfrm>
          <a:prstGeom prst="rect">
            <a:avLst/>
          </a:prstGeom>
        </p:spPr>
      </p:pic>
      <p:sp>
        <p:nvSpPr>
          <p:cNvPr id="6" name="Content Placeholder 4"/>
          <p:cNvSpPr txBox="1">
            <a:spLocks/>
          </p:cNvSpPr>
          <p:nvPr/>
        </p:nvSpPr>
        <p:spPr>
          <a:xfrm>
            <a:off x="304808" y="2057400"/>
            <a:ext cx="5333999"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Aft>
                <a:spcPct val="0"/>
              </a:spcAft>
              <a:buNone/>
              <a:defRPr/>
            </a:pPr>
            <a:r>
              <a:rPr lang="en-US" sz="2400" b="1" dirty="0">
                <a:solidFill>
                  <a:prstClr val="black"/>
                </a:solidFill>
                <a:latin typeface="Calibri"/>
              </a:rPr>
              <a:t>Three Written Quotes – Paragraph 2(b)</a:t>
            </a:r>
          </a:p>
          <a:p>
            <a:pPr marL="0" indent="0" fontAlgn="base">
              <a:spcAft>
                <a:spcPct val="0"/>
              </a:spcAft>
              <a:buNone/>
              <a:defRPr/>
            </a:pPr>
            <a:r>
              <a:rPr lang="en-US" sz="2400" b="1" u="sng" dirty="0">
                <a:solidFill>
                  <a:prstClr val="black"/>
                </a:solidFill>
                <a:latin typeface="Calibri"/>
              </a:rPr>
              <a:t>Purchases between $10K and $25K </a:t>
            </a:r>
          </a:p>
          <a:p>
            <a:pPr lvl="1" fontAlgn="base">
              <a:spcAft>
                <a:spcPct val="0"/>
              </a:spcAft>
              <a:buFont typeface="Arial" panose="020B0604020202020204" pitchFamily="34" charset="0"/>
              <a:buChar char="•"/>
              <a:defRPr/>
            </a:pPr>
            <a:r>
              <a:rPr lang="en-US" sz="2400" dirty="0">
                <a:solidFill>
                  <a:prstClr val="black"/>
                </a:solidFill>
                <a:latin typeface="Calibri"/>
              </a:rPr>
              <a:t>Written request for written quotes</a:t>
            </a:r>
          </a:p>
          <a:p>
            <a:pPr lvl="1" fontAlgn="base">
              <a:spcAft>
                <a:spcPct val="0"/>
              </a:spcAft>
              <a:buFont typeface="Arial" panose="020B0604020202020204" pitchFamily="34" charset="0"/>
              <a:buChar char="•"/>
              <a:defRPr/>
            </a:pPr>
            <a:r>
              <a:rPr lang="en-US" sz="2400" dirty="0">
                <a:solidFill>
                  <a:prstClr val="black"/>
                </a:solidFill>
                <a:latin typeface="Calibri"/>
              </a:rPr>
              <a:t>May advertise in South Carolina Business Opportunities (SCBO)</a:t>
            </a:r>
          </a:p>
          <a:p>
            <a:pPr lvl="1" fontAlgn="base">
              <a:spcAft>
                <a:spcPct val="0"/>
              </a:spcAft>
              <a:buFont typeface="Arial" panose="020B0604020202020204" pitchFamily="34" charset="0"/>
              <a:buChar char="•"/>
              <a:defRPr/>
            </a:pPr>
            <a:r>
              <a:rPr lang="en-US" sz="2400" dirty="0">
                <a:solidFill>
                  <a:prstClr val="black"/>
                </a:solidFill>
                <a:latin typeface="Calibri"/>
              </a:rPr>
              <a:t>Lowest responsive &amp; responsible source</a:t>
            </a:r>
          </a:p>
          <a:p>
            <a:pPr lvl="1" fontAlgn="base">
              <a:spcAft>
                <a:spcPct val="0"/>
              </a:spcAft>
              <a:buFont typeface="Arial" panose="020B0604020202020204" pitchFamily="34" charset="0"/>
              <a:buChar char="•"/>
              <a:defRPr/>
            </a:pPr>
            <a:r>
              <a:rPr lang="en-US" sz="2400" dirty="0">
                <a:solidFill>
                  <a:prstClr val="black"/>
                </a:solidFill>
                <a:latin typeface="Calibri"/>
              </a:rPr>
              <a:t>Equitable Distribution among qualified suppliers</a:t>
            </a:r>
          </a:p>
          <a:p>
            <a:pPr lvl="1" indent="-228594">
              <a:lnSpc>
                <a:spcPct val="90000"/>
              </a:lnSpc>
              <a:buFont typeface="Arial" panose="020B0604020202020204" pitchFamily="34" charset="0"/>
              <a:buChar char="•"/>
            </a:pPr>
            <a:endParaRPr lang="en-US" sz="2100" dirty="0">
              <a:solidFill>
                <a:prstClr val="black"/>
              </a:solidFill>
              <a:latin typeface="Calibri"/>
            </a:endParaRPr>
          </a:p>
          <a:p>
            <a:pPr lvl="1" indent="-228594">
              <a:lnSpc>
                <a:spcPct val="90000"/>
              </a:lnSpc>
              <a:buFont typeface="Arial" panose="020B0604020202020204" pitchFamily="34" charset="0"/>
              <a:buChar char="•"/>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marL="0"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p:txBody>
      </p:sp>
      <p:pic>
        <p:nvPicPr>
          <p:cNvPr id="3" name="Picture 2">
            <a:extLst>
              <a:ext uri="{FF2B5EF4-FFF2-40B4-BE49-F238E27FC236}">
                <a16:creationId xmlns:a16="http://schemas.microsoft.com/office/drawing/2014/main" id="{328B068D-6F55-4821-AB42-B10DA22A68EF}"/>
              </a:ext>
            </a:extLst>
          </p:cNvPr>
          <p:cNvPicPr>
            <a:picLocks noChangeAspect="1"/>
          </p:cNvPicPr>
          <p:nvPr/>
        </p:nvPicPr>
        <p:blipFill>
          <a:blip r:embed="rId5"/>
          <a:stretch>
            <a:fillRect/>
          </a:stretch>
        </p:blipFill>
        <p:spPr>
          <a:xfrm>
            <a:off x="6096007" y="2590809"/>
            <a:ext cx="2806567" cy="834953"/>
          </a:xfrm>
          <a:prstGeom prst="rect">
            <a:avLst/>
          </a:prstGeom>
        </p:spPr>
      </p:pic>
      <p:pic>
        <p:nvPicPr>
          <p:cNvPr id="5" name="Picture 4">
            <a:extLst>
              <a:ext uri="{FF2B5EF4-FFF2-40B4-BE49-F238E27FC236}">
                <a16:creationId xmlns:a16="http://schemas.microsoft.com/office/drawing/2014/main" id="{EBB73110-9D53-4A80-932E-4AE455A1BB2A}"/>
              </a:ext>
            </a:extLst>
          </p:cNvPr>
          <p:cNvPicPr>
            <a:picLocks noChangeAspect="1"/>
          </p:cNvPicPr>
          <p:nvPr/>
        </p:nvPicPr>
        <p:blipFill>
          <a:blip r:embed="rId6"/>
          <a:stretch>
            <a:fillRect/>
          </a:stretch>
        </p:blipFill>
        <p:spPr>
          <a:xfrm>
            <a:off x="6324600" y="3505206"/>
            <a:ext cx="2438400" cy="2428724"/>
          </a:xfrm>
          <a:prstGeom prst="rect">
            <a:avLst/>
          </a:prstGeom>
        </p:spPr>
      </p:pic>
      <p:sp>
        <p:nvSpPr>
          <p:cNvPr id="8" name="Rectangle 7">
            <a:extLst>
              <a:ext uri="{FF2B5EF4-FFF2-40B4-BE49-F238E27FC236}">
                <a16:creationId xmlns:a16="http://schemas.microsoft.com/office/drawing/2014/main" id="{8C8A396F-9C33-4B4B-BAE2-09B71A82981D}"/>
              </a:ext>
            </a:extLst>
          </p:cNvPr>
          <p:cNvSpPr/>
          <p:nvPr/>
        </p:nvSpPr>
        <p:spPr>
          <a:xfrm>
            <a:off x="381000" y="533408"/>
            <a:ext cx="5410200" cy="1323439"/>
          </a:xfrm>
          <a:prstGeom prst="rect">
            <a:avLst/>
          </a:prstGeom>
        </p:spPr>
        <p:txBody>
          <a:bodyPr wrap="square">
            <a:spAutoFit/>
          </a:bodyPr>
          <a:lstStyle/>
          <a:p>
            <a:pPr algn="ctr" eaLnBrk="0" fontAlgn="base" hangingPunct="0">
              <a:spcBef>
                <a:spcPct val="0"/>
              </a:spcBef>
              <a:spcAft>
                <a:spcPct val="0"/>
              </a:spcAft>
            </a:pPr>
            <a:r>
              <a:rPr lang="en-US" sz="4000" dirty="0">
                <a:solidFill>
                  <a:prstClr val="black"/>
                </a:solidFill>
                <a:latin typeface="Calibri" panose="020F0502020204030204" pitchFamily="34" charset="0"/>
                <a:cs typeface="Calibri" panose="020F0502020204030204" pitchFamily="34" charset="0"/>
              </a:rPr>
              <a:t>Small Purchase Procedures 11-35-1550</a:t>
            </a:r>
          </a:p>
        </p:txBody>
      </p:sp>
    </p:spTree>
    <p:extLst>
      <p:ext uri="{BB962C8B-B14F-4D97-AF65-F5344CB8AC3E}">
        <p14:creationId xmlns:p14="http://schemas.microsoft.com/office/powerpoint/2010/main" val="35970463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95CDD3-6488-4EEF-AF56-4ABA6D2772CF}"/>
              </a:ext>
            </a:extLst>
          </p:cNvPr>
          <p:cNvPicPr>
            <a:picLocks noChangeAspect="1"/>
          </p:cNvPicPr>
          <p:nvPr/>
        </p:nvPicPr>
        <p:blipFill>
          <a:blip r:embed="rId4"/>
          <a:stretch>
            <a:fillRect/>
          </a:stretch>
        </p:blipFill>
        <p:spPr>
          <a:xfrm>
            <a:off x="6172202" y="76202"/>
            <a:ext cx="2531211" cy="2436291"/>
          </a:xfrm>
          <a:prstGeom prst="rect">
            <a:avLst/>
          </a:prstGeom>
        </p:spPr>
      </p:pic>
      <p:sp>
        <p:nvSpPr>
          <p:cNvPr id="6" name="Content Placeholder 4"/>
          <p:cNvSpPr txBox="1">
            <a:spLocks/>
          </p:cNvSpPr>
          <p:nvPr/>
        </p:nvSpPr>
        <p:spPr>
          <a:xfrm>
            <a:off x="304800" y="2057400"/>
            <a:ext cx="5867400" cy="3886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Aft>
                <a:spcPct val="0"/>
              </a:spcAft>
              <a:buNone/>
              <a:defRPr/>
            </a:pPr>
            <a:r>
              <a:rPr lang="en-US" sz="2400" b="1" dirty="0">
                <a:solidFill>
                  <a:prstClr val="black"/>
                </a:solidFill>
                <a:latin typeface="Calibri"/>
              </a:rPr>
              <a:t>Advertised Small Purchase - Paragraph 2(c)</a:t>
            </a:r>
          </a:p>
          <a:p>
            <a:pPr marL="0" indent="0" fontAlgn="base">
              <a:spcAft>
                <a:spcPct val="0"/>
              </a:spcAft>
              <a:buNone/>
              <a:defRPr/>
            </a:pPr>
            <a:r>
              <a:rPr lang="en-US" sz="2400" b="1" u="sng" dirty="0">
                <a:solidFill>
                  <a:prstClr val="black"/>
                </a:solidFill>
                <a:latin typeface="Calibri"/>
              </a:rPr>
              <a:t>Purchases between $25K and $100K</a:t>
            </a:r>
          </a:p>
          <a:p>
            <a:pPr lvl="1" fontAlgn="base">
              <a:spcAft>
                <a:spcPct val="0"/>
              </a:spcAft>
              <a:buFont typeface="Arial" panose="020B0604020202020204" pitchFamily="34" charset="0"/>
              <a:buChar char="•"/>
              <a:defRPr/>
            </a:pPr>
            <a:r>
              <a:rPr lang="en-US" sz="2400" dirty="0">
                <a:solidFill>
                  <a:prstClr val="black"/>
                </a:solidFill>
                <a:latin typeface="Calibri"/>
              </a:rPr>
              <a:t>Written Solicitation of quotes, bids, or proposals</a:t>
            </a:r>
          </a:p>
          <a:p>
            <a:pPr lvl="1" fontAlgn="base">
              <a:spcAft>
                <a:spcPct val="0"/>
              </a:spcAft>
              <a:buFont typeface="Arial" panose="020B0604020202020204" pitchFamily="34" charset="0"/>
              <a:buChar char="•"/>
              <a:defRPr/>
            </a:pPr>
            <a:r>
              <a:rPr lang="en-US" sz="2400" dirty="0">
                <a:solidFill>
                  <a:prstClr val="black"/>
                </a:solidFill>
                <a:latin typeface="Calibri"/>
              </a:rPr>
              <a:t>Advertise in SCBO</a:t>
            </a:r>
          </a:p>
          <a:p>
            <a:pPr lvl="1" fontAlgn="base">
              <a:spcAft>
                <a:spcPct val="0"/>
              </a:spcAft>
              <a:buFont typeface="Arial" panose="020B0604020202020204" pitchFamily="34" charset="0"/>
              <a:buChar char="•"/>
              <a:defRPr/>
            </a:pPr>
            <a:r>
              <a:rPr lang="en-US" sz="2400" dirty="0">
                <a:solidFill>
                  <a:prstClr val="black"/>
                </a:solidFill>
                <a:latin typeface="Calibri"/>
              </a:rPr>
              <a:t>Award</a:t>
            </a:r>
          </a:p>
          <a:p>
            <a:pPr lvl="2" fontAlgn="base">
              <a:spcAft>
                <a:spcPct val="0"/>
              </a:spcAft>
              <a:defRPr/>
            </a:pPr>
            <a:r>
              <a:rPr lang="en-US" sz="2000" dirty="0">
                <a:solidFill>
                  <a:prstClr val="black"/>
                </a:solidFill>
                <a:latin typeface="Calibri"/>
              </a:rPr>
              <a:t>Bid – Lowest responsive/responsible</a:t>
            </a:r>
          </a:p>
          <a:p>
            <a:pPr lvl="2" fontAlgn="base">
              <a:spcAft>
                <a:spcPct val="0"/>
              </a:spcAft>
              <a:defRPr/>
            </a:pPr>
            <a:r>
              <a:rPr lang="en-US" sz="2000" dirty="0">
                <a:solidFill>
                  <a:prstClr val="black"/>
                </a:solidFill>
                <a:latin typeface="Calibri"/>
              </a:rPr>
              <a:t>Proposal – Highest ranked</a:t>
            </a:r>
            <a:endParaRPr lang="en-US" sz="1600" dirty="0">
              <a:solidFill>
                <a:prstClr val="black"/>
              </a:solidFill>
              <a:latin typeface="Calibri"/>
            </a:endParaRPr>
          </a:p>
          <a:p>
            <a:pPr marL="514356" lvl="1" indent="0">
              <a:lnSpc>
                <a:spcPct val="90000"/>
              </a:lnSpc>
              <a:buNone/>
            </a:pPr>
            <a:endParaRPr lang="en-US" sz="2100" dirty="0">
              <a:solidFill>
                <a:prstClr val="black"/>
              </a:solidFill>
              <a:latin typeface="Calibri"/>
            </a:endParaRPr>
          </a:p>
          <a:p>
            <a:pPr lvl="1" indent="-228594">
              <a:lnSpc>
                <a:spcPct val="90000"/>
              </a:lnSpc>
              <a:buFont typeface="Arial" panose="020B0604020202020204" pitchFamily="34" charset="0"/>
              <a:buChar char="•"/>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marL="0"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a:p>
            <a:pPr indent="-228594">
              <a:lnSpc>
                <a:spcPct val="90000"/>
              </a:lnSpc>
            </a:pPr>
            <a:endParaRPr lang="en-US" sz="2100" dirty="0">
              <a:solidFill>
                <a:prstClr val="black"/>
              </a:solidFill>
              <a:latin typeface="Calibri"/>
            </a:endParaRPr>
          </a:p>
        </p:txBody>
      </p:sp>
      <p:pic>
        <p:nvPicPr>
          <p:cNvPr id="3" name="Picture 2">
            <a:extLst>
              <a:ext uri="{FF2B5EF4-FFF2-40B4-BE49-F238E27FC236}">
                <a16:creationId xmlns:a16="http://schemas.microsoft.com/office/drawing/2014/main" id="{328B068D-6F55-4821-AB42-B10DA22A68EF}"/>
              </a:ext>
            </a:extLst>
          </p:cNvPr>
          <p:cNvPicPr>
            <a:picLocks noChangeAspect="1"/>
          </p:cNvPicPr>
          <p:nvPr/>
        </p:nvPicPr>
        <p:blipFill>
          <a:blip r:embed="rId5"/>
          <a:stretch>
            <a:fillRect/>
          </a:stretch>
        </p:blipFill>
        <p:spPr>
          <a:xfrm>
            <a:off x="6096007" y="2590809"/>
            <a:ext cx="2806567" cy="834953"/>
          </a:xfrm>
          <a:prstGeom prst="rect">
            <a:avLst/>
          </a:prstGeom>
        </p:spPr>
      </p:pic>
      <p:pic>
        <p:nvPicPr>
          <p:cNvPr id="5" name="Picture 4">
            <a:extLst>
              <a:ext uri="{FF2B5EF4-FFF2-40B4-BE49-F238E27FC236}">
                <a16:creationId xmlns:a16="http://schemas.microsoft.com/office/drawing/2014/main" id="{EBB73110-9D53-4A80-932E-4AE455A1BB2A}"/>
              </a:ext>
            </a:extLst>
          </p:cNvPr>
          <p:cNvPicPr>
            <a:picLocks noChangeAspect="1"/>
          </p:cNvPicPr>
          <p:nvPr/>
        </p:nvPicPr>
        <p:blipFill>
          <a:blip r:embed="rId6"/>
          <a:stretch>
            <a:fillRect/>
          </a:stretch>
        </p:blipFill>
        <p:spPr>
          <a:xfrm>
            <a:off x="6324600" y="3505206"/>
            <a:ext cx="2438400" cy="2428724"/>
          </a:xfrm>
          <a:prstGeom prst="rect">
            <a:avLst/>
          </a:prstGeom>
        </p:spPr>
      </p:pic>
      <p:sp>
        <p:nvSpPr>
          <p:cNvPr id="8" name="Rectangle 7">
            <a:extLst>
              <a:ext uri="{FF2B5EF4-FFF2-40B4-BE49-F238E27FC236}">
                <a16:creationId xmlns:a16="http://schemas.microsoft.com/office/drawing/2014/main" id="{8C8A396F-9C33-4B4B-BAE2-09B71A82981D}"/>
              </a:ext>
            </a:extLst>
          </p:cNvPr>
          <p:cNvSpPr/>
          <p:nvPr/>
        </p:nvSpPr>
        <p:spPr>
          <a:xfrm>
            <a:off x="381000" y="533408"/>
            <a:ext cx="5410200" cy="1323439"/>
          </a:xfrm>
          <a:prstGeom prst="rect">
            <a:avLst/>
          </a:prstGeom>
        </p:spPr>
        <p:txBody>
          <a:bodyPr wrap="square">
            <a:spAutoFit/>
          </a:bodyPr>
          <a:lstStyle/>
          <a:p>
            <a:pPr algn="ctr" eaLnBrk="0" fontAlgn="base" hangingPunct="0">
              <a:spcBef>
                <a:spcPct val="0"/>
              </a:spcBef>
              <a:spcAft>
                <a:spcPct val="0"/>
              </a:spcAft>
            </a:pPr>
            <a:r>
              <a:rPr lang="en-US" sz="4000" dirty="0">
                <a:solidFill>
                  <a:prstClr val="black"/>
                </a:solidFill>
                <a:latin typeface="Calibri" panose="020F0502020204030204" pitchFamily="34" charset="0"/>
                <a:cs typeface="Calibri" panose="020F0502020204030204" pitchFamily="34" charset="0"/>
              </a:rPr>
              <a:t>Small Purchase Procedures 11-35-1550</a:t>
            </a:r>
          </a:p>
        </p:txBody>
      </p:sp>
    </p:spTree>
    <p:extLst>
      <p:ext uri="{BB962C8B-B14F-4D97-AF65-F5344CB8AC3E}">
        <p14:creationId xmlns:p14="http://schemas.microsoft.com/office/powerpoint/2010/main" val="178345298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0.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2.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3.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14.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3.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4.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5.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6.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7.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8.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9.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215</TotalTime>
  <Words>2420</Words>
  <Application>Microsoft Office PowerPoint</Application>
  <PresentationFormat>On-screen Show (4:3)</PresentationFormat>
  <Paragraphs>237</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Slice</vt:lpstr>
      <vt:lpstr>How to do Business with the State</vt:lpstr>
      <vt:lpstr>PowerPoint Presentation</vt:lpstr>
      <vt:lpstr>Procurement Code</vt:lpstr>
      <vt:lpstr>Agency Certification   </vt:lpstr>
      <vt:lpstr>PowerPoint Presentation</vt:lpstr>
      <vt:lpstr>PowerPoint Presentation</vt:lpstr>
      <vt:lpstr>PowerPoint Presentation</vt:lpstr>
      <vt:lpstr>PowerPoint Presentation</vt:lpstr>
      <vt:lpstr>PowerPoint Presentation</vt:lpstr>
      <vt:lpstr>Methods of Source Selection Over $100,000</vt:lpstr>
      <vt:lpstr>Preferences 11-35-1524 </vt:lpstr>
      <vt:lpstr>Preferences 11-35-1524</vt:lpstr>
      <vt:lpstr>Right to Protest 11-35-4210</vt:lpstr>
      <vt:lpstr>Protest Procedures 11-35-4210</vt:lpstr>
      <vt:lpstr>  -Questions -Comments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Kimber</dc:creator>
  <cp:lastModifiedBy>Craig, Kimber</cp:lastModifiedBy>
  <cp:revision>14</cp:revision>
  <cp:lastPrinted>2019-10-10T20:30:28Z</cp:lastPrinted>
  <dcterms:created xsi:type="dcterms:W3CDTF">2019-10-10T17:34:39Z</dcterms:created>
  <dcterms:modified xsi:type="dcterms:W3CDTF">2019-10-10T21:10:09Z</dcterms:modified>
</cp:coreProperties>
</file>