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2" r:id="rId2"/>
    <p:sldId id="575" r:id="rId3"/>
    <p:sldId id="573" r:id="rId4"/>
    <p:sldId id="267" r:id="rId5"/>
    <p:sldId id="574" r:id="rId6"/>
    <p:sldId id="576" r:id="rId7"/>
    <p:sldId id="577" r:id="rId8"/>
    <p:sldId id="583" r:id="rId9"/>
    <p:sldId id="578" r:id="rId10"/>
    <p:sldId id="579" r:id="rId11"/>
    <p:sldId id="582" r:id="rId12"/>
    <p:sldId id="581" r:id="rId13"/>
    <p:sldId id="585" r:id="rId14"/>
    <p:sldId id="587" r:id="rId15"/>
    <p:sldId id="588" r:id="rId16"/>
    <p:sldId id="586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y Adams" initials="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3608" autoAdjust="0"/>
  </p:normalViewPr>
  <p:slideViewPr>
    <p:cSldViewPr>
      <p:cViewPr varScale="1">
        <p:scale>
          <a:sx n="77" d="100"/>
          <a:sy n="77" d="100"/>
        </p:scale>
        <p:origin x="26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D630C-FCE9-4904-924A-B8254C17860E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9F45D-BC79-4A17-B569-630E5734ED2F}">
      <dgm:prSet/>
      <dgm:spPr/>
      <dgm:t>
        <a:bodyPr/>
        <a:lstStyle/>
        <a:p>
          <a:pPr>
            <a:defRPr b="1"/>
          </a:pPr>
          <a:r>
            <a:rPr lang="en-US"/>
            <a:t>The License Areas: </a:t>
          </a:r>
        </a:p>
      </dgm:t>
    </dgm:pt>
    <dgm:pt modelId="{2A5795EC-917E-4500-B870-E9848F1C6635}" type="parTrans" cxnId="{4EF1C389-EB4A-49D4-80F0-A7A0EEA1B8E6}">
      <dgm:prSet/>
      <dgm:spPr/>
      <dgm:t>
        <a:bodyPr/>
        <a:lstStyle/>
        <a:p>
          <a:endParaRPr lang="en-US"/>
        </a:p>
      </dgm:t>
    </dgm:pt>
    <dgm:pt modelId="{87E8A591-1260-4313-B985-25C270CE1AF1}" type="sibTrans" cxnId="{4EF1C389-EB4A-49D4-80F0-A7A0EEA1B8E6}">
      <dgm:prSet/>
      <dgm:spPr/>
      <dgm:t>
        <a:bodyPr/>
        <a:lstStyle/>
        <a:p>
          <a:endParaRPr lang="en-US"/>
        </a:p>
      </dgm:t>
    </dgm:pt>
    <dgm:pt modelId="{1B1C39FF-49D9-4473-BE3A-80051A95DB18}">
      <dgm:prSet custT="1"/>
      <dgm:spPr/>
      <dgm:t>
        <a:bodyPr/>
        <a:lstStyle/>
        <a:p>
          <a:r>
            <a:rPr lang="en-US" sz="1300" dirty="0"/>
            <a:t>General Contractor (BD3)</a:t>
          </a:r>
        </a:p>
      </dgm:t>
    </dgm:pt>
    <dgm:pt modelId="{37314A82-BCB7-48EC-9E6D-388EBEDB396C}" type="parTrans" cxnId="{5DB884FB-8187-4814-B399-B07C168F9330}">
      <dgm:prSet/>
      <dgm:spPr/>
      <dgm:t>
        <a:bodyPr/>
        <a:lstStyle/>
        <a:p>
          <a:endParaRPr lang="en-US"/>
        </a:p>
      </dgm:t>
    </dgm:pt>
    <dgm:pt modelId="{F8045FBC-5971-4BE4-AF40-1FC22A83D139}" type="sibTrans" cxnId="{5DB884FB-8187-4814-B399-B07C168F9330}">
      <dgm:prSet/>
      <dgm:spPr/>
      <dgm:t>
        <a:bodyPr/>
        <a:lstStyle/>
        <a:p>
          <a:endParaRPr lang="en-US"/>
        </a:p>
      </dgm:t>
    </dgm:pt>
    <dgm:pt modelId="{14D2FF3D-064E-4D44-A32B-EB4EB54217B4}">
      <dgm:prSet custT="1"/>
      <dgm:spPr/>
      <dgm:t>
        <a:bodyPr/>
        <a:lstStyle/>
        <a:p>
          <a:r>
            <a:rPr lang="en-US" sz="1300" dirty="0"/>
            <a:t>Roofing (RF3)</a:t>
          </a:r>
        </a:p>
      </dgm:t>
    </dgm:pt>
    <dgm:pt modelId="{DF7A6268-5C4B-4B4A-A0F4-C07CDCC82B6B}" type="parTrans" cxnId="{93BFDB41-D6E0-44CB-A338-6794156851F3}">
      <dgm:prSet/>
      <dgm:spPr/>
      <dgm:t>
        <a:bodyPr/>
        <a:lstStyle/>
        <a:p>
          <a:endParaRPr lang="en-US"/>
        </a:p>
      </dgm:t>
    </dgm:pt>
    <dgm:pt modelId="{84C1D610-F64C-4206-A145-0156F2EF00C6}" type="sibTrans" cxnId="{93BFDB41-D6E0-44CB-A338-6794156851F3}">
      <dgm:prSet/>
      <dgm:spPr/>
      <dgm:t>
        <a:bodyPr/>
        <a:lstStyle/>
        <a:p>
          <a:endParaRPr lang="en-US"/>
        </a:p>
      </dgm:t>
    </dgm:pt>
    <dgm:pt modelId="{D788281E-9750-4E48-B6D6-0F9B0A09085A}">
      <dgm:prSet custT="1"/>
      <dgm:spPr/>
      <dgm:t>
        <a:bodyPr/>
        <a:lstStyle/>
        <a:p>
          <a:r>
            <a:rPr lang="en-US" sz="1300" dirty="0"/>
            <a:t>Electrical (EL5)</a:t>
          </a:r>
        </a:p>
      </dgm:t>
    </dgm:pt>
    <dgm:pt modelId="{9E294505-98AC-45CF-A1CC-5F7AC79175A0}" type="parTrans" cxnId="{2CA4667C-6232-4CA7-9E32-761973B50568}">
      <dgm:prSet/>
      <dgm:spPr/>
      <dgm:t>
        <a:bodyPr/>
        <a:lstStyle/>
        <a:p>
          <a:endParaRPr lang="en-US"/>
        </a:p>
      </dgm:t>
    </dgm:pt>
    <dgm:pt modelId="{13C04BAE-BCF2-4BC0-A35E-3F8A0206C1A8}" type="sibTrans" cxnId="{2CA4667C-6232-4CA7-9E32-761973B50568}">
      <dgm:prSet/>
      <dgm:spPr/>
      <dgm:t>
        <a:bodyPr/>
        <a:lstStyle/>
        <a:p>
          <a:endParaRPr lang="en-US"/>
        </a:p>
      </dgm:t>
    </dgm:pt>
    <dgm:pt modelId="{58F8EFCF-C588-4D9D-A18B-808FCA5DDC26}">
      <dgm:prSet custT="1"/>
      <dgm:spPr/>
      <dgm:t>
        <a:bodyPr/>
        <a:lstStyle/>
        <a:p>
          <a:r>
            <a:rPr lang="en-US" sz="1300" dirty="0"/>
            <a:t>Plumbing (PB5)</a:t>
          </a:r>
        </a:p>
      </dgm:t>
    </dgm:pt>
    <dgm:pt modelId="{55E2FF8F-8146-4D86-A343-9035A8BEF6CE}" type="parTrans" cxnId="{378E126F-93B8-494D-B685-4A52C3E0B648}">
      <dgm:prSet/>
      <dgm:spPr/>
      <dgm:t>
        <a:bodyPr/>
        <a:lstStyle/>
        <a:p>
          <a:endParaRPr lang="en-US"/>
        </a:p>
      </dgm:t>
    </dgm:pt>
    <dgm:pt modelId="{F0572EBF-DE7F-4ACE-8B91-D2329B20DE0E}" type="sibTrans" cxnId="{378E126F-93B8-494D-B685-4A52C3E0B648}">
      <dgm:prSet/>
      <dgm:spPr/>
      <dgm:t>
        <a:bodyPr/>
        <a:lstStyle/>
        <a:p>
          <a:endParaRPr lang="en-US"/>
        </a:p>
      </dgm:t>
    </dgm:pt>
    <dgm:pt modelId="{256A5153-31F2-4BCD-9E80-6F4B7784E631}">
      <dgm:prSet custT="1"/>
      <dgm:spPr/>
      <dgm:t>
        <a:bodyPr/>
        <a:lstStyle/>
        <a:p>
          <a:r>
            <a:rPr lang="en-US" sz="1300" dirty="0"/>
            <a:t>HVAC (HT5/AC5)</a:t>
          </a:r>
        </a:p>
      </dgm:t>
    </dgm:pt>
    <dgm:pt modelId="{55A357F1-29FE-4F6D-A4A5-55C19FAF2C8F}" type="parTrans" cxnId="{D6998A18-0329-43B5-8DFC-84938589CA2C}">
      <dgm:prSet/>
      <dgm:spPr/>
      <dgm:t>
        <a:bodyPr/>
        <a:lstStyle/>
        <a:p>
          <a:endParaRPr lang="en-US"/>
        </a:p>
      </dgm:t>
    </dgm:pt>
    <dgm:pt modelId="{899D95DE-1C41-49D7-B207-BCE759B90B24}" type="sibTrans" cxnId="{D6998A18-0329-43B5-8DFC-84938589CA2C}">
      <dgm:prSet/>
      <dgm:spPr/>
      <dgm:t>
        <a:bodyPr/>
        <a:lstStyle/>
        <a:p>
          <a:endParaRPr lang="en-US"/>
        </a:p>
      </dgm:t>
    </dgm:pt>
    <dgm:pt modelId="{0D3225DF-3032-45BD-BA1F-1FA290D2E768}">
      <dgm:prSet/>
      <dgm:spPr/>
      <dgm:t>
        <a:bodyPr/>
        <a:lstStyle/>
        <a:p>
          <a:pPr>
            <a:defRPr b="1"/>
          </a:pPr>
          <a:r>
            <a:rPr lang="en-US" dirty="0"/>
            <a:t>Up to 4 Contractors will be awarded for each license classification per each Agency.</a:t>
          </a:r>
        </a:p>
      </dgm:t>
    </dgm:pt>
    <dgm:pt modelId="{7FEEC598-C3BC-4C09-B178-01548470455E}" type="parTrans" cxnId="{64A95C12-2FEF-4CA0-BCFD-419F112A6129}">
      <dgm:prSet/>
      <dgm:spPr/>
      <dgm:t>
        <a:bodyPr/>
        <a:lstStyle/>
        <a:p>
          <a:endParaRPr lang="en-US"/>
        </a:p>
      </dgm:t>
    </dgm:pt>
    <dgm:pt modelId="{2DAE744E-3173-4071-B200-C6495CB8C362}" type="sibTrans" cxnId="{64A95C12-2FEF-4CA0-BCFD-419F112A6129}">
      <dgm:prSet/>
      <dgm:spPr/>
      <dgm:t>
        <a:bodyPr/>
        <a:lstStyle/>
        <a:p>
          <a:endParaRPr lang="en-US"/>
        </a:p>
      </dgm:t>
    </dgm:pt>
    <dgm:pt modelId="{8062D7EF-98B2-4A4B-A338-5590FDC881F9}" type="pres">
      <dgm:prSet presAssocID="{2A2D630C-FCE9-4904-924A-B8254C17860E}" presName="Name0" presStyleCnt="0">
        <dgm:presLayoutVars>
          <dgm:dir/>
          <dgm:animLvl val="lvl"/>
          <dgm:resizeHandles val="exact"/>
        </dgm:presLayoutVars>
      </dgm:prSet>
      <dgm:spPr/>
    </dgm:pt>
    <dgm:pt modelId="{A9608112-2A88-46DE-A2BA-4DDB0EDEEA86}" type="pres">
      <dgm:prSet presAssocID="{0D3225DF-3032-45BD-BA1F-1FA290D2E768}" presName="boxAndChildren" presStyleCnt="0"/>
      <dgm:spPr/>
    </dgm:pt>
    <dgm:pt modelId="{313C8239-964F-4CD6-98C1-5BDFFC23D055}" type="pres">
      <dgm:prSet presAssocID="{0D3225DF-3032-45BD-BA1F-1FA290D2E768}" presName="parentTextBox" presStyleLbl="node1" presStyleIdx="0" presStyleCnt="2"/>
      <dgm:spPr/>
    </dgm:pt>
    <dgm:pt modelId="{E6E445DC-6128-4342-98C3-1DF0D3891CF5}" type="pres">
      <dgm:prSet presAssocID="{87E8A591-1260-4313-B985-25C270CE1AF1}" presName="sp" presStyleCnt="0"/>
      <dgm:spPr/>
    </dgm:pt>
    <dgm:pt modelId="{C053AC49-CC81-4C7D-8BD5-AC507061CCF8}" type="pres">
      <dgm:prSet presAssocID="{D879F45D-BC79-4A17-B569-630E5734ED2F}" presName="arrowAndChildren" presStyleCnt="0"/>
      <dgm:spPr/>
    </dgm:pt>
    <dgm:pt modelId="{31D0C77A-4C9E-4975-94F5-90B63363FC55}" type="pres">
      <dgm:prSet presAssocID="{D879F45D-BC79-4A17-B569-630E5734ED2F}" presName="parentTextArrow" presStyleLbl="node1" presStyleIdx="0" presStyleCnt="2"/>
      <dgm:spPr/>
    </dgm:pt>
    <dgm:pt modelId="{01FF0F81-BFB3-4A99-8FED-18C26AF5BB4D}" type="pres">
      <dgm:prSet presAssocID="{D879F45D-BC79-4A17-B569-630E5734ED2F}" presName="arrow" presStyleLbl="node1" presStyleIdx="1" presStyleCnt="2" custLinFactNeighborY="-3115"/>
      <dgm:spPr/>
    </dgm:pt>
    <dgm:pt modelId="{B9EC509C-DE16-40E5-9AAB-C2595320711A}" type="pres">
      <dgm:prSet presAssocID="{D879F45D-BC79-4A17-B569-630E5734ED2F}" presName="descendantArrow" presStyleCnt="0"/>
      <dgm:spPr/>
    </dgm:pt>
    <dgm:pt modelId="{2B56D804-66EE-4FDB-A4B3-8C044021A76C}" type="pres">
      <dgm:prSet presAssocID="{1B1C39FF-49D9-4473-BE3A-80051A95DB18}" presName="childTextArrow" presStyleLbl="fgAccFollowNode1" presStyleIdx="0" presStyleCnt="5">
        <dgm:presLayoutVars>
          <dgm:bulletEnabled val="1"/>
        </dgm:presLayoutVars>
      </dgm:prSet>
      <dgm:spPr/>
    </dgm:pt>
    <dgm:pt modelId="{5864DA7D-B942-4FF3-9D12-85943E16C723}" type="pres">
      <dgm:prSet presAssocID="{14D2FF3D-064E-4D44-A32B-EB4EB54217B4}" presName="childTextArrow" presStyleLbl="fgAccFollowNode1" presStyleIdx="1" presStyleCnt="5">
        <dgm:presLayoutVars>
          <dgm:bulletEnabled val="1"/>
        </dgm:presLayoutVars>
      </dgm:prSet>
      <dgm:spPr/>
    </dgm:pt>
    <dgm:pt modelId="{EDF594CC-BEC7-4D0B-B820-F50CE722D2C3}" type="pres">
      <dgm:prSet presAssocID="{D788281E-9750-4E48-B6D6-0F9B0A09085A}" presName="childTextArrow" presStyleLbl="fgAccFollowNode1" presStyleIdx="2" presStyleCnt="5">
        <dgm:presLayoutVars>
          <dgm:bulletEnabled val="1"/>
        </dgm:presLayoutVars>
      </dgm:prSet>
      <dgm:spPr/>
    </dgm:pt>
    <dgm:pt modelId="{1F412713-2C43-4744-970F-3FB7A9FB17F0}" type="pres">
      <dgm:prSet presAssocID="{58F8EFCF-C588-4D9D-A18B-808FCA5DDC26}" presName="childTextArrow" presStyleLbl="fgAccFollowNode1" presStyleIdx="3" presStyleCnt="5">
        <dgm:presLayoutVars>
          <dgm:bulletEnabled val="1"/>
        </dgm:presLayoutVars>
      </dgm:prSet>
      <dgm:spPr/>
    </dgm:pt>
    <dgm:pt modelId="{A0FBDB52-5E82-4D9B-B48C-3AB89DC61D6F}" type="pres">
      <dgm:prSet presAssocID="{256A5153-31F2-4BCD-9E80-6F4B7784E631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A6D7DC0D-4796-4317-98CE-5F8C3A733B4A}" type="presOf" srcId="{0D3225DF-3032-45BD-BA1F-1FA290D2E768}" destId="{313C8239-964F-4CD6-98C1-5BDFFC23D055}" srcOrd="0" destOrd="0" presId="urn:microsoft.com/office/officeart/2005/8/layout/process4"/>
    <dgm:cxn modelId="{64A95C12-2FEF-4CA0-BCFD-419F112A6129}" srcId="{2A2D630C-FCE9-4904-924A-B8254C17860E}" destId="{0D3225DF-3032-45BD-BA1F-1FA290D2E768}" srcOrd="1" destOrd="0" parTransId="{7FEEC598-C3BC-4C09-B178-01548470455E}" sibTransId="{2DAE744E-3173-4071-B200-C6495CB8C362}"/>
    <dgm:cxn modelId="{D6998A18-0329-43B5-8DFC-84938589CA2C}" srcId="{D879F45D-BC79-4A17-B569-630E5734ED2F}" destId="{256A5153-31F2-4BCD-9E80-6F4B7784E631}" srcOrd="4" destOrd="0" parTransId="{55A357F1-29FE-4F6D-A4A5-55C19FAF2C8F}" sibTransId="{899D95DE-1C41-49D7-B207-BCE759B90B24}"/>
    <dgm:cxn modelId="{93BFDB41-D6E0-44CB-A338-6794156851F3}" srcId="{D879F45D-BC79-4A17-B569-630E5734ED2F}" destId="{14D2FF3D-064E-4D44-A32B-EB4EB54217B4}" srcOrd="1" destOrd="0" parTransId="{DF7A6268-5C4B-4B4A-A0F4-C07CDCC82B6B}" sibTransId="{84C1D610-F64C-4206-A145-0156F2EF00C6}"/>
    <dgm:cxn modelId="{0B2FD869-DE90-40CF-8F32-A80FF39F1CF9}" type="presOf" srcId="{58F8EFCF-C588-4D9D-A18B-808FCA5DDC26}" destId="{1F412713-2C43-4744-970F-3FB7A9FB17F0}" srcOrd="0" destOrd="0" presId="urn:microsoft.com/office/officeart/2005/8/layout/process4"/>
    <dgm:cxn modelId="{378E126F-93B8-494D-B685-4A52C3E0B648}" srcId="{D879F45D-BC79-4A17-B569-630E5734ED2F}" destId="{58F8EFCF-C588-4D9D-A18B-808FCA5DDC26}" srcOrd="3" destOrd="0" parTransId="{55E2FF8F-8146-4D86-A343-9035A8BEF6CE}" sibTransId="{F0572EBF-DE7F-4ACE-8B91-D2329B20DE0E}"/>
    <dgm:cxn modelId="{092DA77B-C42D-4904-B327-BE40AA466776}" type="presOf" srcId="{14D2FF3D-064E-4D44-A32B-EB4EB54217B4}" destId="{5864DA7D-B942-4FF3-9D12-85943E16C723}" srcOrd="0" destOrd="0" presId="urn:microsoft.com/office/officeart/2005/8/layout/process4"/>
    <dgm:cxn modelId="{2CA4667C-6232-4CA7-9E32-761973B50568}" srcId="{D879F45D-BC79-4A17-B569-630E5734ED2F}" destId="{D788281E-9750-4E48-B6D6-0F9B0A09085A}" srcOrd="2" destOrd="0" parTransId="{9E294505-98AC-45CF-A1CC-5F7AC79175A0}" sibTransId="{13C04BAE-BCF2-4BC0-A35E-3F8A0206C1A8}"/>
    <dgm:cxn modelId="{6746477D-82B8-4FC3-81EA-16DE15A0914F}" type="presOf" srcId="{2A2D630C-FCE9-4904-924A-B8254C17860E}" destId="{8062D7EF-98B2-4A4B-A338-5590FDC881F9}" srcOrd="0" destOrd="0" presId="urn:microsoft.com/office/officeart/2005/8/layout/process4"/>
    <dgm:cxn modelId="{4EF1C389-EB4A-49D4-80F0-A7A0EEA1B8E6}" srcId="{2A2D630C-FCE9-4904-924A-B8254C17860E}" destId="{D879F45D-BC79-4A17-B569-630E5734ED2F}" srcOrd="0" destOrd="0" parTransId="{2A5795EC-917E-4500-B870-E9848F1C6635}" sibTransId="{87E8A591-1260-4313-B985-25C270CE1AF1}"/>
    <dgm:cxn modelId="{6B17C38F-9E93-417A-BA68-3B3B3AFE8367}" type="presOf" srcId="{D879F45D-BC79-4A17-B569-630E5734ED2F}" destId="{31D0C77A-4C9E-4975-94F5-90B63363FC55}" srcOrd="0" destOrd="0" presId="urn:microsoft.com/office/officeart/2005/8/layout/process4"/>
    <dgm:cxn modelId="{AD9BACAE-C09A-42BA-855C-2EF426A4091F}" type="presOf" srcId="{D788281E-9750-4E48-B6D6-0F9B0A09085A}" destId="{EDF594CC-BEC7-4D0B-B820-F50CE722D2C3}" srcOrd="0" destOrd="0" presId="urn:microsoft.com/office/officeart/2005/8/layout/process4"/>
    <dgm:cxn modelId="{2B8D35B4-9EC0-40F2-983C-51339BFC16CD}" type="presOf" srcId="{1B1C39FF-49D9-4473-BE3A-80051A95DB18}" destId="{2B56D804-66EE-4FDB-A4B3-8C044021A76C}" srcOrd="0" destOrd="0" presId="urn:microsoft.com/office/officeart/2005/8/layout/process4"/>
    <dgm:cxn modelId="{35969AD9-5597-4026-A4CC-A7906A301801}" type="presOf" srcId="{256A5153-31F2-4BCD-9E80-6F4B7784E631}" destId="{A0FBDB52-5E82-4D9B-B48C-3AB89DC61D6F}" srcOrd="0" destOrd="0" presId="urn:microsoft.com/office/officeart/2005/8/layout/process4"/>
    <dgm:cxn modelId="{E94C49ED-CC41-4B57-8ED1-50F355C54375}" type="presOf" srcId="{D879F45D-BC79-4A17-B569-630E5734ED2F}" destId="{01FF0F81-BFB3-4A99-8FED-18C26AF5BB4D}" srcOrd="1" destOrd="0" presId="urn:microsoft.com/office/officeart/2005/8/layout/process4"/>
    <dgm:cxn modelId="{5DB884FB-8187-4814-B399-B07C168F9330}" srcId="{D879F45D-BC79-4A17-B569-630E5734ED2F}" destId="{1B1C39FF-49D9-4473-BE3A-80051A95DB18}" srcOrd="0" destOrd="0" parTransId="{37314A82-BCB7-48EC-9E6D-388EBEDB396C}" sibTransId="{F8045FBC-5971-4BE4-AF40-1FC22A83D139}"/>
    <dgm:cxn modelId="{D577B0BB-15D7-4265-9ECD-4CC0FC356F5A}" type="presParOf" srcId="{8062D7EF-98B2-4A4B-A338-5590FDC881F9}" destId="{A9608112-2A88-46DE-A2BA-4DDB0EDEEA86}" srcOrd="0" destOrd="0" presId="urn:microsoft.com/office/officeart/2005/8/layout/process4"/>
    <dgm:cxn modelId="{438FD668-6C1D-41F8-BA56-882C10FEE264}" type="presParOf" srcId="{A9608112-2A88-46DE-A2BA-4DDB0EDEEA86}" destId="{313C8239-964F-4CD6-98C1-5BDFFC23D055}" srcOrd="0" destOrd="0" presId="urn:microsoft.com/office/officeart/2005/8/layout/process4"/>
    <dgm:cxn modelId="{1A61A0F6-4593-4701-93EA-0D5AB148CBAF}" type="presParOf" srcId="{8062D7EF-98B2-4A4B-A338-5590FDC881F9}" destId="{E6E445DC-6128-4342-98C3-1DF0D3891CF5}" srcOrd="1" destOrd="0" presId="urn:microsoft.com/office/officeart/2005/8/layout/process4"/>
    <dgm:cxn modelId="{552CBD26-EDFE-4B01-8EAE-E29522817B23}" type="presParOf" srcId="{8062D7EF-98B2-4A4B-A338-5590FDC881F9}" destId="{C053AC49-CC81-4C7D-8BD5-AC507061CCF8}" srcOrd="2" destOrd="0" presId="urn:microsoft.com/office/officeart/2005/8/layout/process4"/>
    <dgm:cxn modelId="{D304505A-D5FE-40F5-A13E-97656C5E8960}" type="presParOf" srcId="{C053AC49-CC81-4C7D-8BD5-AC507061CCF8}" destId="{31D0C77A-4C9E-4975-94F5-90B63363FC55}" srcOrd="0" destOrd="0" presId="urn:microsoft.com/office/officeart/2005/8/layout/process4"/>
    <dgm:cxn modelId="{E8C08FE3-BEDE-4ABC-B315-99490FD69E53}" type="presParOf" srcId="{C053AC49-CC81-4C7D-8BD5-AC507061CCF8}" destId="{01FF0F81-BFB3-4A99-8FED-18C26AF5BB4D}" srcOrd="1" destOrd="0" presId="urn:microsoft.com/office/officeart/2005/8/layout/process4"/>
    <dgm:cxn modelId="{0E23FCE0-BFFA-4F0D-AB66-505DC41AA8A3}" type="presParOf" srcId="{C053AC49-CC81-4C7D-8BD5-AC507061CCF8}" destId="{B9EC509C-DE16-40E5-9AAB-C2595320711A}" srcOrd="2" destOrd="0" presId="urn:microsoft.com/office/officeart/2005/8/layout/process4"/>
    <dgm:cxn modelId="{7DACAA67-6B34-4163-B495-11838E6B2C10}" type="presParOf" srcId="{B9EC509C-DE16-40E5-9AAB-C2595320711A}" destId="{2B56D804-66EE-4FDB-A4B3-8C044021A76C}" srcOrd="0" destOrd="0" presId="urn:microsoft.com/office/officeart/2005/8/layout/process4"/>
    <dgm:cxn modelId="{C4FACC7D-3ECC-4DFA-8691-77B0EC48EB81}" type="presParOf" srcId="{B9EC509C-DE16-40E5-9AAB-C2595320711A}" destId="{5864DA7D-B942-4FF3-9D12-85943E16C723}" srcOrd="1" destOrd="0" presId="urn:microsoft.com/office/officeart/2005/8/layout/process4"/>
    <dgm:cxn modelId="{5914D59E-E37D-46A8-9BC8-2A4338C23D1C}" type="presParOf" srcId="{B9EC509C-DE16-40E5-9AAB-C2595320711A}" destId="{EDF594CC-BEC7-4D0B-B820-F50CE722D2C3}" srcOrd="2" destOrd="0" presId="urn:microsoft.com/office/officeart/2005/8/layout/process4"/>
    <dgm:cxn modelId="{F5E9EECE-A36F-4693-946A-8D68C271B2FD}" type="presParOf" srcId="{B9EC509C-DE16-40E5-9AAB-C2595320711A}" destId="{1F412713-2C43-4744-970F-3FB7A9FB17F0}" srcOrd="3" destOrd="0" presId="urn:microsoft.com/office/officeart/2005/8/layout/process4"/>
    <dgm:cxn modelId="{C904B06A-ED60-4944-8730-491AC24DDCBE}" type="presParOf" srcId="{B9EC509C-DE16-40E5-9AAB-C2595320711A}" destId="{A0FBDB52-5E82-4D9B-B48C-3AB89DC61D6F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1B282-8413-4B0E-A13B-1C6AD852F7A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58799-FDD4-4114-AB9E-7DC2C16CFA57}">
      <dgm:prSet/>
      <dgm:spPr/>
      <dgm:t>
        <a:bodyPr/>
        <a:lstStyle/>
        <a:p>
          <a:r>
            <a:rPr lang="en-US" b="1" dirty="0"/>
            <a:t>Tier 1</a:t>
          </a:r>
          <a:r>
            <a:rPr lang="en-US" dirty="0"/>
            <a:t>- Job Order when the Agency Performs Job Order Development Services, JOC System License Fee </a:t>
          </a:r>
        </a:p>
      </dgm:t>
    </dgm:pt>
    <dgm:pt modelId="{F33C139B-9177-48A4-B19D-CF3EE2CF5FEC}" type="parTrans" cxnId="{E91F8F30-CFEA-4BA1-AE2A-E318DDAEFD7A}">
      <dgm:prSet/>
      <dgm:spPr/>
      <dgm:t>
        <a:bodyPr/>
        <a:lstStyle/>
        <a:p>
          <a:endParaRPr lang="en-US"/>
        </a:p>
      </dgm:t>
    </dgm:pt>
    <dgm:pt modelId="{F6A3257F-998B-4F79-B8B1-715CE06F310F}" type="sibTrans" cxnId="{E91F8F30-CFEA-4BA1-AE2A-E318DDAEFD7A}">
      <dgm:prSet/>
      <dgm:spPr/>
      <dgm:t>
        <a:bodyPr/>
        <a:lstStyle/>
        <a:p>
          <a:endParaRPr lang="en-US"/>
        </a:p>
      </dgm:t>
    </dgm:pt>
    <dgm:pt modelId="{36B4B17C-80CC-4683-B6F9-80D9DBF2CF2A}">
      <dgm:prSet/>
      <dgm:spPr/>
      <dgm:t>
        <a:bodyPr/>
        <a:lstStyle/>
        <a:p>
          <a:r>
            <a:rPr lang="en-US" b="1" dirty="0"/>
            <a:t>Tier 2 – </a:t>
          </a:r>
          <a:r>
            <a:rPr lang="en-US" dirty="0"/>
            <a:t>Job Order where the Agency Performs Job Order Development Services and includes the JOC Administrator to perform a compliance review of the Price proposal and the JOC System License Fee</a:t>
          </a:r>
        </a:p>
      </dgm:t>
    </dgm:pt>
    <dgm:pt modelId="{0736419B-048A-402F-8B89-B41BEF1C76EB}" type="parTrans" cxnId="{CDA32EFA-9326-4CAD-BFA5-5DD654EE5F38}">
      <dgm:prSet/>
      <dgm:spPr/>
      <dgm:t>
        <a:bodyPr/>
        <a:lstStyle/>
        <a:p>
          <a:endParaRPr lang="en-US"/>
        </a:p>
      </dgm:t>
    </dgm:pt>
    <dgm:pt modelId="{1331C26D-E19A-4478-AF61-06B0630521E5}" type="sibTrans" cxnId="{CDA32EFA-9326-4CAD-BFA5-5DD654EE5F38}">
      <dgm:prSet/>
      <dgm:spPr/>
      <dgm:t>
        <a:bodyPr/>
        <a:lstStyle/>
        <a:p>
          <a:endParaRPr lang="en-US"/>
        </a:p>
      </dgm:t>
    </dgm:pt>
    <dgm:pt modelId="{448DC523-F96B-4808-9B8E-5BD557262AFE}">
      <dgm:prSet/>
      <dgm:spPr/>
      <dgm:t>
        <a:bodyPr/>
        <a:lstStyle/>
        <a:p>
          <a:r>
            <a:rPr lang="en-US" b="1" dirty="0"/>
            <a:t>Tier 3 – </a:t>
          </a:r>
          <a:r>
            <a:rPr lang="en-US" dirty="0"/>
            <a:t>Job Order where the JOC Administrator performs the Job Order Developments Services and JOC System License Fee</a:t>
          </a:r>
        </a:p>
      </dgm:t>
    </dgm:pt>
    <dgm:pt modelId="{467B619C-C336-4BC9-A5D5-313559716D27}" type="parTrans" cxnId="{DE64408A-22CA-47F8-B819-0DDF584A27A6}">
      <dgm:prSet/>
      <dgm:spPr/>
      <dgm:t>
        <a:bodyPr/>
        <a:lstStyle/>
        <a:p>
          <a:endParaRPr lang="en-US"/>
        </a:p>
      </dgm:t>
    </dgm:pt>
    <dgm:pt modelId="{B9311F57-C1D9-467C-82FD-0BD742CF879F}" type="sibTrans" cxnId="{DE64408A-22CA-47F8-B819-0DDF584A27A6}">
      <dgm:prSet/>
      <dgm:spPr/>
      <dgm:t>
        <a:bodyPr/>
        <a:lstStyle/>
        <a:p>
          <a:endParaRPr lang="en-US"/>
        </a:p>
      </dgm:t>
    </dgm:pt>
    <dgm:pt modelId="{0263C348-AACF-47D8-A529-39E264A77EF6}" type="pres">
      <dgm:prSet presAssocID="{73D1B282-8413-4B0E-A13B-1C6AD852F7AF}" presName="linear" presStyleCnt="0">
        <dgm:presLayoutVars>
          <dgm:animLvl val="lvl"/>
          <dgm:resizeHandles val="exact"/>
        </dgm:presLayoutVars>
      </dgm:prSet>
      <dgm:spPr/>
    </dgm:pt>
    <dgm:pt modelId="{4B797B80-102C-47CB-B83C-6EA2755694C9}" type="pres">
      <dgm:prSet presAssocID="{1EA58799-FDD4-4114-AB9E-7DC2C16CFA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2750D2-83DD-4186-9C40-15D3C5F3A7AE}" type="pres">
      <dgm:prSet presAssocID="{F6A3257F-998B-4F79-B8B1-715CE06F310F}" presName="spacer" presStyleCnt="0"/>
      <dgm:spPr/>
    </dgm:pt>
    <dgm:pt modelId="{F9A3CD5F-6432-4938-9302-C48B62133F59}" type="pres">
      <dgm:prSet presAssocID="{36B4B17C-80CC-4683-B6F9-80D9DBF2CF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60C696-8136-4BC7-A054-AEE81F97EA6D}" type="pres">
      <dgm:prSet presAssocID="{1331C26D-E19A-4478-AF61-06B0630521E5}" presName="spacer" presStyleCnt="0"/>
      <dgm:spPr/>
    </dgm:pt>
    <dgm:pt modelId="{47F6FCDC-747D-49E1-BDE3-BBE158432EA4}" type="pres">
      <dgm:prSet presAssocID="{448DC523-F96B-4808-9B8E-5BD557262A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1F8F30-CFEA-4BA1-AE2A-E318DDAEFD7A}" srcId="{73D1B282-8413-4B0E-A13B-1C6AD852F7AF}" destId="{1EA58799-FDD4-4114-AB9E-7DC2C16CFA57}" srcOrd="0" destOrd="0" parTransId="{F33C139B-9177-48A4-B19D-CF3EE2CF5FEC}" sibTransId="{F6A3257F-998B-4F79-B8B1-715CE06F310F}"/>
    <dgm:cxn modelId="{DE64408A-22CA-47F8-B819-0DDF584A27A6}" srcId="{73D1B282-8413-4B0E-A13B-1C6AD852F7AF}" destId="{448DC523-F96B-4808-9B8E-5BD557262AFE}" srcOrd="2" destOrd="0" parTransId="{467B619C-C336-4BC9-A5D5-313559716D27}" sibTransId="{B9311F57-C1D9-467C-82FD-0BD742CF879F}"/>
    <dgm:cxn modelId="{48090997-3D9B-4B2F-ADF1-398F5DFD20BD}" type="presOf" srcId="{1EA58799-FDD4-4114-AB9E-7DC2C16CFA57}" destId="{4B797B80-102C-47CB-B83C-6EA2755694C9}" srcOrd="0" destOrd="0" presId="urn:microsoft.com/office/officeart/2005/8/layout/vList2"/>
    <dgm:cxn modelId="{A7E3C8C1-7F07-41B9-8589-47BBC40D4055}" type="presOf" srcId="{448DC523-F96B-4808-9B8E-5BD557262AFE}" destId="{47F6FCDC-747D-49E1-BDE3-BBE158432EA4}" srcOrd="0" destOrd="0" presId="urn:microsoft.com/office/officeart/2005/8/layout/vList2"/>
    <dgm:cxn modelId="{05E687C8-A2A8-4052-A7AA-3B34A3DA08B4}" type="presOf" srcId="{36B4B17C-80CC-4683-B6F9-80D9DBF2CF2A}" destId="{F9A3CD5F-6432-4938-9302-C48B62133F59}" srcOrd="0" destOrd="0" presId="urn:microsoft.com/office/officeart/2005/8/layout/vList2"/>
    <dgm:cxn modelId="{E7C55AE5-666F-4FDE-83E9-D23C52E7801D}" type="presOf" srcId="{73D1B282-8413-4B0E-A13B-1C6AD852F7AF}" destId="{0263C348-AACF-47D8-A529-39E264A77EF6}" srcOrd="0" destOrd="0" presId="urn:microsoft.com/office/officeart/2005/8/layout/vList2"/>
    <dgm:cxn modelId="{CDA32EFA-9326-4CAD-BFA5-5DD654EE5F38}" srcId="{73D1B282-8413-4B0E-A13B-1C6AD852F7AF}" destId="{36B4B17C-80CC-4683-B6F9-80D9DBF2CF2A}" srcOrd="1" destOrd="0" parTransId="{0736419B-048A-402F-8B89-B41BEF1C76EB}" sibTransId="{1331C26D-E19A-4478-AF61-06B0630521E5}"/>
    <dgm:cxn modelId="{A0706EB0-6E29-4007-9ADD-AB67355B6957}" type="presParOf" srcId="{0263C348-AACF-47D8-A529-39E264A77EF6}" destId="{4B797B80-102C-47CB-B83C-6EA2755694C9}" srcOrd="0" destOrd="0" presId="urn:microsoft.com/office/officeart/2005/8/layout/vList2"/>
    <dgm:cxn modelId="{F966B4ED-512A-4E66-8CFD-B07685474879}" type="presParOf" srcId="{0263C348-AACF-47D8-A529-39E264A77EF6}" destId="{2F2750D2-83DD-4186-9C40-15D3C5F3A7AE}" srcOrd="1" destOrd="0" presId="urn:microsoft.com/office/officeart/2005/8/layout/vList2"/>
    <dgm:cxn modelId="{60EAF4A9-25D7-4EC4-9E01-6BEC58A8F8BE}" type="presParOf" srcId="{0263C348-AACF-47D8-A529-39E264A77EF6}" destId="{F9A3CD5F-6432-4938-9302-C48B62133F59}" srcOrd="2" destOrd="0" presId="urn:microsoft.com/office/officeart/2005/8/layout/vList2"/>
    <dgm:cxn modelId="{C97955C2-8FDA-47D5-BF47-ACFB085944DF}" type="presParOf" srcId="{0263C348-AACF-47D8-A529-39E264A77EF6}" destId="{F060C696-8136-4BC7-A054-AEE81F97EA6D}" srcOrd="3" destOrd="0" presId="urn:microsoft.com/office/officeart/2005/8/layout/vList2"/>
    <dgm:cxn modelId="{78CD4504-3C00-44B2-BA8F-C9EFC5FC1CF4}" type="presParOf" srcId="{0263C348-AACF-47D8-A529-39E264A77EF6}" destId="{47F6FCDC-747D-49E1-BDE3-BBE158432E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9EDD69-FEF5-43BF-9B13-6D0D1A48E886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166AE1-F761-4127-AD0E-2801569FD31D}">
      <dgm:prSet/>
      <dgm:spPr/>
      <dgm:t>
        <a:bodyPr/>
        <a:lstStyle/>
        <a:p>
          <a:r>
            <a:rPr lang="en-US" dirty="0"/>
            <a:t>2.  Score the qualifications.</a:t>
          </a:r>
        </a:p>
      </dgm:t>
    </dgm:pt>
    <dgm:pt modelId="{631EBCD4-B332-400E-8227-D324007984DA}" type="parTrans" cxnId="{086782F6-D7C4-4B6B-B066-98D0248FB5AF}">
      <dgm:prSet/>
      <dgm:spPr/>
      <dgm:t>
        <a:bodyPr/>
        <a:lstStyle/>
        <a:p>
          <a:endParaRPr lang="en-US"/>
        </a:p>
      </dgm:t>
    </dgm:pt>
    <dgm:pt modelId="{EBAC491A-E5F9-4076-9666-3AAC2D5EA771}" type="sibTrans" cxnId="{086782F6-D7C4-4B6B-B066-98D0248FB5AF}">
      <dgm:prSet/>
      <dgm:spPr/>
      <dgm:t>
        <a:bodyPr/>
        <a:lstStyle/>
        <a:p>
          <a:endParaRPr lang="en-US"/>
        </a:p>
      </dgm:t>
    </dgm:pt>
    <dgm:pt modelId="{C4275212-F032-44D7-A46D-242DE0816E44}">
      <dgm:prSet/>
      <dgm:spPr/>
      <dgm:t>
        <a:bodyPr/>
        <a:lstStyle/>
        <a:p>
          <a:r>
            <a:rPr lang="en-US" dirty="0"/>
            <a:t>3.  An invitation will be sent to each qualifying Contractor to participate in the IFB.</a:t>
          </a:r>
        </a:p>
      </dgm:t>
    </dgm:pt>
    <dgm:pt modelId="{6EF91899-9D34-47F8-A91B-8A3CA7E6456A}" type="parTrans" cxnId="{97FA74C0-FBCC-4271-B2BF-BF82FE75D4F9}">
      <dgm:prSet/>
      <dgm:spPr/>
      <dgm:t>
        <a:bodyPr/>
        <a:lstStyle/>
        <a:p>
          <a:endParaRPr lang="en-US"/>
        </a:p>
      </dgm:t>
    </dgm:pt>
    <dgm:pt modelId="{96F4E180-37F8-4E43-8C54-F12CD80FC9AF}" type="sibTrans" cxnId="{97FA74C0-FBCC-4271-B2BF-BF82FE75D4F9}">
      <dgm:prSet/>
      <dgm:spPr/>
      <dgm:t>
        <a:bodyPr/>
        <a:lstStyle/>
        <a:p>
          <a:endParaRPr lang="en-US"/>
        </a:p>
      </dgm:t>
    </dgm:pt>
    <dgm:pt modelId="{1938A0B9-0C64-428E-8A45-B631222CC804}">
      <dgm:prSet/>
      <dgm:spPr/>
      <dgm:t>
        <a:bodyPr/>
        <a:lstStyle/>
        <a:p>
          <a:r>
            <a:rPr lang="en-US" dirty="0"/>
            <a:t>4.  Qualified Contractors will bid their coefficient.</a:t>
          </a:r>
        </a:p>
      </dgm:t>
    </dgm:pt>
    <dgm:pt modelId="{4F50DBF2-F067-43FC-A599-092378AB65C6}" type="parTrans" cxnId="{0EC68619-B616-4EE2-8AAA-7276D4E60590}">
      <dgm:prSet/>
      <dgm:spPr/>
      <dgm:t>
        <a:bodyPr/>
        <a:lstStyle/>
        <a:p>
          <a:endParaRPr lang="en-US"/>
        </a:p>
      </dgm:t>
    </dgm:pt>
    <dgm:pt modelId="{400267E9-7C56-4F06-BFFF-434155CF6573}" type="sibTrans" cxnId="{0EC68619-B616-4EE2-8AAA-7276D4E60590}">
      <dgm:prSet/>
      <dgm:spPr/>
      <dgm:t>
        <a:bodyPr/>
        <a:lstStyle/>
        <a:p>
          <a:endParaRPr lang="en-US"/>
        </a:p>
      </dgm:t>
    </dgm:pt>
    <dgm:pt modelId="{9F3381FC-E6D9-46F6-85D5-CFAB77E2750F}">
      <dgm:prSet/>
      <dgm:spPr/>
      <dgm:t>
        <a:bodyPr/>
        <a:lstStyle/>
        <a:p>
          <a:r>
            <a:rPr lang="en-US" dirty="0"/>
            <a:t>5.  Up to 4 lowest bidders will be awarded per license per UGU/Region.</a:t>
          </a:r>
        </a:p>
      </dgm:t>
    </dgm:pt>
    <dgm:pt modelId="{332A7A94-B5F1-4D94-A273-384ADCF97581}" type="parTrans" cxnId="{3FB01375-5CBF-4713-89B1-339EB9249D92}">
      <dgm:prSet/>
      <dgm:spPr/>
      <dgm:t>
        <a:bodyPr/>
        <a:lstStyle/>
        <a:p>
          <a:endParaRPr lang="en-US"/>
        </a:p>
      </dgm:t>
    </dgm:pt>
    <dgm:pt modelId="{C4EDC9E9-D81E-4991-A123-A943C8C5A4B0}" type="sibTrans" cxnId="{3FB01375-5CBF-4713-89B1-339EB9249D92}">
      <dgm:prSet/>
      <dgm:spPr/>
      <dgm:t>
        <a:bodyPr/>
        <a:lstStyle/>
        <a:p>
          <a:endParaRPr lang="en-US"/>
        </a:p>
      </dgm:t>
    </dgm:pt>
    <dgm:pt modelId="{660DE23D-2026-4F0D-B61E-C705799F2853}" type="pres">
      <dgm:prSet presAssocID="{6B9EDD69-FEF5-43BF-9B13-6D0D1A48E886}" presName="vert0" presStyleCnt="0">
        <dgm:presLayoutVars>
          <dgm:dir/>
          <dgm:animOne val="branch"/>
          <dgm:animLvl val="lvl"/>
        </dgm:presLayoutVars>
      </dgm:prSet>
      <dgm:spPr/>
    </dgm:pt>
    <dgm:pt modelId="{3021E933-70F8-457F-A633-F2347C5A7B0F}" type="pres">
      <dgm:prSet presAssocID="{C2166AE1-F761-4127-AD0E-2801569FD31D}" presName="thickLine" presStyleLbl="alignNode1" presStyleIdx="0" presStyleCnt="4"/>
      <dgm:spPr/>
    </dgm:pt>
    <dgm:pt modelId="{C065A46C-EDA2-4EAC-A14E-E850D7252854}" type="pres">
      <dgm:prSet presAssocID="{C2166AE1-F761-4127-AD0E-2801569FD31D}" presName="horz1" presStyleCnt="0"/>
      <dgm:spPr/>
    </dgm:pt>
    <dgm:pt modelId="{101F7B2C-DEB3-4FDC-B347-F2FC60B9028F}" type="pres">
      <dgm:prSet presAssocID="{C2166AE1-F761-4127-AD0E-2801569FD31D}" presName="tx1" presStyleLbl="revTx" presStyleIdx="0" presStyleCnt="4"/>
      <dgm:spPr/>
    </dgm:pt>
    <dgm:pt modelId="{9ED3E0A4-7F96-4D6E-846A-7756C6942FE0}" type="pres">
      <dgm:prSet presAssocID="{C2166AE1-F761-4127-AD0E-2801569FD31D}" presName="vert1" presStyleCnt="0"/>
      <dgm:spPr/>
    </dgm:pt>
    <dgm:pt modelId="{BE8935BB-9040-429D-B57B-A7A3DBC039AE}" type="pres">
      <dgm:prSet presAssocID="{C4275212-F032-44D7-A46D-242DE0816E44}" presName="thickLine" presStyleLbl="alignNode1" presStyleIdx="1" presStyleCnt="4"/>
      <dgm:spPr/>
    </dgm:pt>
    <dgm:pt modelId="{4CBE26C5-7AB2-4EC2-9B08-77F1CE6CC0D5}" type="pres">
      <dgm:prSet presAssocID="{C4275212-F032-44D7-A46D-242DE0816E44}" presName="horz1" presStyleCnt="0"/>
      <dgm:spPr/>
    </dgm:pt>
    <dgm:pt modelId="{67016CC7-C7E3-41A2-BA80-8D267DA95AF9}" type="pres">
      <dgm:prSet presAssocID="{C4275212-F032-44D7-A46D-242DE0816E44}" presName="tx1" presStyleLbl="revTx" presStyleIdx="1" presStyleCnt="4"/>
      <dgm:spPr/>
    </dgm:pt>
    <dgm:pt modelId="{51CE5517-D1DB-4E2E-907C-4EB78C9A17E8}" type="pres">
      <dgm:prSet presAssocID="{C4275212-F032-44D7-A46D-242DE0816E44}" presName="vert1" presStyleCnt="0"/>
      <dgm:spPr/>
    </dgm:pt>
    <dgm:pt modelId="{85623707-2107-44AB-85BE-948168812C1C}" type="pres">
      <dgm:prSet presAssocID="{1938A0B9-0C64-428E-8A45-B631222CC804}" presName="thickLine" presStyleLbl="alignNode1" presStyleIdx="2" presStyleCnt="4"/>
      <dgm:spPr/>
    </dgm:pt>
    <dgm:pt modelId="{465F22DA-AFD0-4DAA-B624-4E4747A8481E}" type="pres">
      <dgm:prSet presAssocID="{1938A0B9-0C64-428E-8A45-B631222CC804}" presName="horz1" presStyleCnt="0"/>
      <dgm:spPr/>
    </dgm:pt>
    <dgm:pt modelId="{ADFE95E8-E3FC-4514-8B91-C010CA0EBEC9}" type="pres">
      <dgm:prSet presAssocID="{1938A0B9-0C64-428E-8A45-B631222CC804}" presName="tx1" presStyleLbl="revTx" presStyleIdx="2" presStyleCnt="4"/>
      <dgm:spPr/>
    </dgm:pt>
    <dgm:pt modelId="{2D8206E6-4A69-4BC2-B131-DCF0640B7E3D}" type="pres">
      <dgm:prSet presAssocID="{1938A0B9-0C64-428E-8A45-B631222CC804}" presName="vert1" presStyleCnt="0"/>
      <dgm:spPr/>
    </dgm:pt>
    <dgm:pt modelId="{FBEEF062-578A-4765-AEA2-0A144E4E1DA8}" type="pres">
      <dgm:prSet presAssocID="{9F3381FC-E6D9-46F6-85D5-CFAB77E2750F}" presName="thickLine" presStyleLbl="alignNode1" presStyleIdx="3" presStyleCnt="4"/>
      <dgm:spPr/>
    </dgm:pt>
    <dgm:pt modelId="{F6DFEEDB-C5DC-4D25-9FD0-F7682F7517B6}" type="pres">
      <dgm:prSet presAssocID="{9F3381FC-E6D9-46F6-85D5-CFAB77E2750F}" presName="horz1" presStyleCnt="0"/>
      <dgm:spPr/>
    </dgm:pt>
    <dgm:pt modelId="{F85E3409-3CA0-46AA-9F69-BE541FEA20D5}" type="pres">
      <dgm:prSet presAssocID="{9F3381FC-E6D9-46F6-85D5-CFAB77E2750F}" presName="tx1" presStyleLbl="revTx" presStyleIdx="3" presStyleCnt="4"/>
      <dgm:spPr/>
    </dgm:pt>
    <dgm:pt modelId="{14AA9848-8D21-4977-8CF9-17C6901A9C8D}" type="pres">
      <dgm:prSet presAssocID="{9F3381FC-E6D9-46F6-85D5-CFAB77E2750F}" presName="vert1" presStyleCnt="0"/>
      <dgm:spPr/>
    </dgm:pt>
  </dgm:ptLst>
  <dgm:cxnLst>
    <dgm:cxn modelId="{2447B215-B8B4-407F-8B83-46D703111381}" type="presOf" srcId="{C4275212-F032-44D7-A46D-242DE0816E44}" destId="{67016CC7-C7E3-41A2-BA80-8D267DA95AF9}" srcOrd="0" destOrd="0" presId="urn:microsoft.com/office/officeart/2008/layout/LinedList"/>
    <dgm:cxn modelId="{2AFF7F17-CAFB-4896-AACD-4E3BEAC2B003}" type="presOf" srcId="{C2166AE1-F761-4127-AD0E-2801569FD31D}" destId="{101F7B2C-DEB3-4FDC-B347-F2FC60B9028F}" srcOrd="0" destOrd="0" presId="urn:microsoft.com/office/officeart/2008/layout/LinedList"/>
    <dgm:cxn modelId="{0EC68619-B616-4EE2-8AAA-7276D4E60590}" srcId="{6B9EDD69-FEF5-43BF-9B13-6D0D1A48E886}" destId="{1938A0B9-0C64-428E-8A45-B631222CC804}" srcOrd="2" destOrd="0" parTransId="{4F50DBF2-F067-43FC-A599-092378AB65C6}" sibTransId="{400267E9-7C56-4F06-BFFF-434155CF6573}"/>
    <dgm:cxn modelId="{3FB01375-5CBF-4713-89B1-339EB9249D92}" srcId="{6B9EDD69-FEF5-43BF-9B13-6D0D1A48E886}" destId="{9F3381FC-E6D9-46F6-85D5-CFAB77E2750F}" srcOrd="3" destOrd="0" parTransId="{332A7A94-B5F1-4D94-A273-384ADCF97581}" sibTransId="{C4EDC9E9-D81E-4991-A123-A943C8C5A4B0}"/>
    <dgm:cxn modelId="{9A6FD97C-E3FE-4D8B-9320-903A32E131DA}" type="presOf" srcId="{1938A0B9-0C64-428E-8A45-B631222CC804}" destId="{ADFE95E8-E3FC-4514-8B91-C010CA0EBEC9}" srcOrd="0" destOrd="0" presId="urn:microsoft.com/office/officeart/2008/layout/LinedList"/>
    <dgm:cxn modelId="{71008F8A-87AE-426B-A610-447792E513A1}" type="presOf" srcId="{9F3381FC-E6D9-46F6-85D5-CFAB77E2750F}" destId="{F85E3409-3CA0-46AA-9F69-BE541FEA20D5}" srcOrd="0" destOrd="0" presId="urn:microsoft.com/office/officeart/2008/layout/LinedList"/>
    <dgm:cxn modelId="{C4A7DEA1-4720-4842-BADB-3BF3C00BE96A}" type="presOf" srcId="{6B9EDD69-FEF5-43BF-9B13-6D0D1A48E886}" destId="{660DE23D-2026-4F0D-B61E-C705799F2853}" srcOrd="0" destOrd="0" presId="urn:microsoft.com/office/officeart/2008/layout/LinedList"/>
    <dgm:cxn modelId="{97FA74C0-FBCC-4271-B2BF-BF82FE75D4F9}" srcId="{6B9EDD69-FEF5-43BF-9B13-6D0D1A48E886}" destId="{C4275212-F032-44D7-A46D-242DE0816E44}" srcOrd="1" destOrd="0" parTransId="{6EF91899-9D34-47F8-A91B-8A3CA7E6456A}" sibTransId="{96F4E180-37F8-4E43-8C54-F12CD80FC9AF}"/>
    <dgm:cxn modelId="{086782F6-D7C4-4B6B-B066-98D0248FB5AF}" srcId="{6B9EDD69-FEF5-43BF-9B13-6D0D1A48E886}" destId="{C2166AE1-F761-4127-AD0E-2801569FD31D}" srcOrd="0" destOrd="0" parTransId="{631EBCD4-B332-400E-8227-D324007984DA}" sibTransId="{EBAC491A-E5F9-4076-9666-3AAC2D5EA771}"/>
    <dgm:cxn modelId="{F4CD7F9E-A02B-41AA-9EB5-8D00A30A1059}" type="presParOf" srcId="{660DE23D-2026-4F0D-B61E-C705799F2853}" destId="{3021E933-70F8-457F-A633-F2347C5A7B0F}" srcOrd="0" destOrd="0" presId="urn:microsoft.com/office/officeart/2008/layout/LinedList"/>
    <dgm:cxn modelId="{1234BD0E-26C9-4C26-85B2-7E612CCCC064}" type="presParOf" srcId="{660DE23D-2026-4F0D-B61E-C705799F2853}" destId="{C065A46C-EDA2-4EAC-A14E-E850D7252854}" srcOrd="1" destOrd="0" presId="urn:microsoft.com/office/officeart/2008/layout/LinedList"/>
    <dgm:cxn modelId="{2497EBB9-52FC-4CC9-B77A-EB0F92325815}" type="presParOf" srcId="{C065A46C-EDA2-4EAC-A14E-E850D7252854}" destId="{101F7B2C-DEB3-4FDC-B347-F2FC60B9028F}" srcOrd="0" destOrd="0" presId="urn:microsoft.com/office/officeart/2008/layout/LinedList"/>
    <dgm:cxn modelId="{F9BDEB33-431F-45A6-A44D-945C900C6CB9}" type="presParOf" srcId="{C065A46C-EDA2-4EAC-A14E-E850D7252854}" destId="{9ED3E0A4-7F96-4D6E-846A-7756C6942FE0}" srcOrd="1" destOrd="0" presId="urn:microsoft.com/office/officeart/2008/layout/LinedList"/>
    <dgm:cxn modelId="{05D34B69-AE00-4594-9832-1143AEE7362E}" type="presParOf" srcId="{660DE23D-2026-4F0D-B61E-C705799F2853}" destId="{BE8935BB-9040-429D-B57B-A7A3DBC039AE}" srcOrd="2" destOrd="0" presId="urn:microsoft.com/office/officeart/2008/layout/LinedList"/>
    <dgm:cxn modelId="{ECBFF0DD-3DF0-4434-9CB2-8609AB761CD1}" type="presParOf" srcId="{660DE23D-2026-4F0D-B61E-C705799F2853}" destId="{4CBE26C5-7AB2-4EC2-9B08-77F1CE6CC0D5}" srcOrd="3" destOrd="0" presId="urn:microsoft.com/office/officeart/2008/layout/LinedList"/>
    <dgm:cxn modelId="{B969F284-4EF5-4CE2-96FE-40350F9B73D4}" type="presParOf" srcId="{4CBE26C5-7AB2-4EC2-9B08-77F1CE6CC0D5}" destId="{67016CC7-C7E3-41A2-BA80-8D267DA95AF9}" srcOrd="0" destOrd="0" presId="urn:microsoft.com/office/officeart/2008/layout/LinedList"/>
    <dgm:cxn modelId="{0EAEFC35-0C30-4C35-A3CD-9D81D6DF0A7D}" type="presParOf" srcId="{4CBE26C5-7AB2-4EC2-9B08-77F1CE6CC0D5}" destId="{51CE5517-D1DB-4E2E-907C-4EB78C9A17E8}" srcOrd="1" destOrd="0" presId="urn:microsoft.com/office/officeart/2008/layout/LinedList"/>
    <dgm:cxn modelId="{DCC33D69-9EA5-4BFA-86BB-1CFB0487A073}" type="presParOf" srcId="{660DE23D-2026-4F0D-B61E-C705799F2853}" destId="{85623707-2107-44AB-85BE-948168812C1C}" srcOrd="4" destOrd="0" presId="urn:microsoft.com/office/officeart/2008/layout/LinedList"/>
    <dgm:cxn modelId="{F75D9724-99A9-4C8C-9628-10C19C2B5E46}" type="presParOf" srcId="{660DE23D-2026-4F0D-B61E-C705799F2853}" destId="{465F22DA-AFD0-4DAA-B624-4E4747A8481E}" srcOrd="5" destOrd="0" presId="urn:microsoft.com/office/officeart/2008/layout/LinedList"/>
    <dgm:cxn modelId="{5FD7AF98-0B13-4A53-92D5-CE3A701B9BD5}" type="presParOf" srcId="{465F22DA-AFD0-4DAA-B624-4E4747A8481E}" destId="{ADFE95E8-E3FC-4514-8B91-C010CA0EBEC9}" srcOrd="0" destOrd="0" presId="urn:microsoft.com/office/officeart/2008/layout/LinedList"/>
    <dgm:cxn modelId="{ED6D4AF6-2C92-4030-8BE8-35625296CBAB}" type="presParOf" srcId="{465F22DA-AFD0-4DAA-B624-4E4747A8481E}" destId="{2D8206E6-4A69-4BC2-B131-DCF0640B7E3D}" srcOrd="1" destOrd="0" presId="urn:microsoft.com/office/officeart/2008/layout/LinedList"/>
    <dgm:cxn modelId="{D29D5ED5-5E6B-442A-837A-FC4180F40DCE}" type="presParOf" srcId="{660DE23D-2026-4F0D-B61E-C705799F2853}" destId="{FBEEF062-578A-4765-AEA2-0A144E4E1DA8}" srcOrd="6" destOrd="0" presId="urn:microsoft.com/office/officeart/2008/layout/LinedList"/>
    <dgm:cxn modelId="{8EA700EA-3788-4518-A0F4-69763DD9EAF6}" type="presParOf" srcId="{660DE23D-2026-4F0D-B61E-C705799F2853}" destId="{F6DFEEDB-C5DC-4D25-9FD0-F7682F7517B6}" srcOrd="7" destOrd="0" presId="urn:microsoft.com/office/officeart/2008/layout/LinedList"/>
    <dgm:cxn modelId="{AD48ACAF-1C5C-4A1F-A312-E0764F9A10B3}" type="presParOf" srcId="{F6DFEEDB-C5DC-4D25-9FD0-F7682F7517B6}" destId="{F85E3409-3CA0-46AA-9F69-BE541FEA20D5}" srcOrd="0" destOrd="0" presId="urn:microsoft.com/office/officeart/2008/layout/LinedList"/>
    <dgm:cxn modelId="{038EE175-49C1-43CB-B4D3-72425A51A5B6}" type="presParOf" srcId="{F6DFEEDB-C5DC-4D25-9FD0-F7682F7517B6}" destId="{14AA9848-8D21-4977-8CF9-17C6901A9C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BA712F-3711-4BA4-B7EE-7C7BFAADA73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9A21F-4DD7-4497-AA3D-4F42C78E2289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Faster Project Delivery – Competitive Bidding Process is already completed upfront. </a:t>
          </a:r>
        </a:p>
      </dgm:t>
    </dgm:pt>
    <dgm:pt modelId="{F5C6F9A8-706D-4A52-B21B-B35459E0203F}" type="parTrans" cxnId="{53D06708-6018-4417-A403-32BD9E6F4666}">
      <dgm:prSet/>
      <dgm:spPr/>
      <dgm:t>
        <a:bodyPr/>
        <a:lstStyle/>
        <a:p>
          <a:endParaRPr lang="en-US"/>
        </a:p>
      </dgm:t>
    </dgm:pt>
    <dgm:pt modelId="{5B1F9333-D0C3-4F5A-A9CE-D30B9EA53286}" type="sibTrans" cxnId="{53D06708-6018-4417-A403-32BD9E6F4666}">
      <dgm:prSet/>
      <dgm:spPr/>
      <dgm:t>
        <a:bodyPr/>
        <a:lstStyle/>
        <a:p>
          <a:endParaRPr lang="en-US"/>
        </a:p>
      </dgm:t>
    </dgm:pt>
    <dgm:pt modelId="{CEDEFA8F-383A-47D3-87A0-B139CD771D2D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Budget is more accurate</a:t>
          </a:r>
        </a:p>
      </dgm:t>
    </dgm:pt>
    <dgm:pt modelId="{600DB407-EB2D-48FC-8534-8FD7B5EC8440}" type="parTrans" cxnId="{696E2DA5-FBA3-41F1-8F77-497AF9C4D0E4}">
      <dgm:prSet/>
      <dgm:spPr/>
      <dgm:t>
        <a:bodyPr/>
        <a:lstStyle/>
        <a:p>
          <a:endParaRPr lang="en-US"/>
        </a:p>
      </dgm:t>
    </dgm:pt>
    <dgm:pt modelId="{E9A80684-D9D7-484C-A069-C845B798CEF4}" type="sibTrans" cxnId="{696E2DA5-FBA3-41F1-8F77-497AF9C4D0E4}">
      <dgm:prSet/>
      <dgm:spPr/>
      <dgm:t>
        <a:bodyPr/>
        <a:lstStyle/>
        <a:p>
          <a:endParaRPr lang="en-US"/>
        </a:p>
      </dgm:t>
    </dgm:pt>
    <dgm:pt modelId="{CADC85F5-582B-4C4C-BD10-26D4175F42C3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Transparency </a:t>
          </a:r>
        </a:p>
      </dgm:t>
    </dgm:pt>
    <dgm:pt modelId="{7EE6525F-AAFC-40FC-AB0A-10C6FD6F3E9D}" type="parTrans" cxnId="{AF2E4F4C-FD79-428D-8D2B-2DE6979F84BE}">
      <dgm:prSet/>
      <dgm:spPr/>
      <dgm:t>
        <a:bodyPr/>
        <a:lstStyle/>
        <a:p>
          <a:endParaRPr lang="en-US"/>
        </a:p>
      </dgm:t>
    </dgm:pt>
    <dgm:pt modelId="{5ED8972D-2F36-4D87-9C33-D411A697F89A}" type="sibTrans" cxnId="{AF2E4F4C-FD79-428D-8D2B-2DE6979F84BE}">
      <dgm:prSet/>
      <dgm:spPr/>
      <dgm:t>
        <a:bodyPr/>
        <a:lstStyle/>
        <a:p>
          <a:endParaRPr lang="en-US"/>
        </a:p>
      </dgm:t>
    </dgm:pt>
    <dgm:pt modelId="{B3AE3D2E-D578-467F-A36D-A3154E124B23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Fairness </a:t>
          </a:r>
        </a:p>
      </dgm:t>
    </dgm:pt>
    <dgm:pt modelId="{E6ABEA72-8A12-42BC-A76F-643EBCB9B0A8}" type="parTrans" cxnId="{B9F66DFE-E3DB-4E05-AD34-05584F54502B}">
      <dgm:prSet/>
      <dgm:spPr/>
      <dgm:t>
        <a:bodyPr/>
        <a:lstStyle/>
        <a:p>
          <a:endParaRPr lang="en-US"/>
        </a:p>
      </dgm:t>
    </dgm:pt>
    <dgm:pt modelId="{87CCA9FA-12D8-48F6-8308-7118C73E5206}" type="sibTrans" cxnId="{B9F66DFE-E3DB-4E05-AD34-05584F54502B}">
      <dgm:prSet/>
      <dgm:spPr/>
      <dgm:t>
        <a:bodyPr/>
        <a:lstStyle/>
        <a:p>
          <a:endParaRPr lang="en-US"/>
        </a:p>
      </dgm:t>
    </dgm:pt>
    <dgm:pt modelId="{13A15554-A7F1-4064-BE13-77F3AB93F437}" type="pres">
      <dgm:prSet presAssocID="{D6BA712F-3711-4BA4-B7EE-7C7BFAADA738}" presName="root" presStyleCnt="0">
        <dgm:presLayoutVars>
          <dgm:dir/>
          <dgm:resizeHandles val="exact"/>
        </dgm:presLayoutVars>
      </dgm:prSet>
      <dgm:spPr/>
    </dgm:pt>
    <dgm:pt modelId="{D210AAD9-DFC6-4E68-8B63-41F22BBE1933}" type="pres">
      <dgm:prSet presAssocID="{AB59A21F-4DD7-4497-AA3D-4F42C78E2289}" presName="compNode" presStyleCnt="0"/>
      <dgm:spPr/>
    </dgm:pt>
    <dgm:pt modelId="{F4FAD355-7AF1-432E-BEC3-2EC8C804DCC6}" type="pres">
      <dgm:prSet presAssocID="{AB59A21F-4DD7-4497-AA3D-4F42C78E2289}" presName="iconBgRect" presStyleLbl="bgShp" presStyleIdx="0" presStyleCnt="4"/>
      <dgm:spPr/>
    </dgm:pt>
    <dgm:pt modelId="{BDC3049F-1165-4321-B0DA-67251B375E43}" type="pres">
      <dgm:prSet presAssocID="{AB59A21F-4DD7-4497-AA3D-4F42C78E22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BD5941A-0DFB-4FB7-9205-492251304B01}" type="pres">
      <dgm:prSet presAssocID="{AB59A21F-4DD7-4497-AA3D-4F42C78E2289}" presName="spaceRect" presStyleCnt="0"/>
      <dgm:spPr/>
    </dgm:pt>
    <dgm:pt modelId="{77AB27B1-02A5-450E-A97A-7B25D5B3CEDE}" type="pres">
      <dgm:prSet presAssocID="{AB59A21F-4DD7-4497-AA3D-4F42C78E2289}" presName="textRect" presStyleLbl="revTx" presStyleIdx="0" presStyleCnt="4">
        <dgm:presLayoutVars>
          <dgm:chMax val="1"/>
          <dgm:chPref val="1"/>
        </dgm:presLayoutVars>
      </dgm:prSet>
      <dgm:spPr/>
    </dgm:pt>
    <dgm:pt modelId="{195FD6B0-97F3-4290-86A0-3170990ACBF2}" type="pres">
      <dgm:prSet presAssocID="{5B1F9333-D0C3-4F5A-A9CE-D30B9EA53286}" presName="sibTrans" presStyleCnt="0"/>
      <dgm:spPr/>
    </dgm:pt>
    <dgm:pt modelId="{12BBE4A6-C910-424E-8121-A8069E1905CE}" type="pres">
      <dgm:prSet presAssocID="{CEDEFA8F-383A-47D3-87A0-B139CD771D2D}" presName="compNode" presStyleCnt="0"/>
      <dgm:spPr/>
    </dgm:pt>
    <dgm:pt modelId="{8ECB0874-3C5E-4618-A498-83254E2EDBAF}" type="pres">
      <dgm:prSet presAssocID="{CEDEFA8F-383A-47D3-87A0-B139CD771D2D}" presName="iconBgRect" presStyleLbl="bgShp" presStyleIdx="1" presStyleCnt="4"/>
      <dgm:spPr/>
    </dgm:pt>
    <dgm:pt modelId="{33690C8B-4D1B-4AF3-892D-B5BE0BB25241}" type="pres">
      <dgm:prSet presAssocID="{CEDEFA8F-383A-47D3-87A0-B139CD771D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BFAA33A-773D-4B5A-BD71-B8648C6E2798}" type="pres">
      <dgm:prSet presAssocID="{CEDEFA8F-383A-47D3-87A0-B139CD771D2D}" presName="spaceRect" presStyleCnt="0"/>
      <dgm:spPr/>
    </dgm:pt>
    <dgm:pt modelId="{10FA6D37-23DA-4D49-BE75-93DF61891902}" type="pres">
      <dgm:prSet presAssocID="{CEDEFA8F-383A-47D3-87A0-B139CD771D2D}" presName="textRect" presStyleLbl="revTx" presStyleIdx="1" presStyleCnt="4">
        <dgm:presLayoutVars>
          <dgm:chMax val="1"/>
          <dgm:chPref val="1"/>
        </dgm:presLayoutVars>
      </dgm:prSet>
      <dgm:spPr/>
    </dgm:pt>
    <dgm:pt modelId="{92DC1BD9-F8AC-402F-9885-F98A29D933F6}" type="pres">
      <dgm:prSet presAssocID="{E9A80684-D9D7-484C-A069-C845B798CEF4}" presName="sibTrans" presStyleCnt="0"/>
      <dgm:spPr/>
    </dgm:pt>
    <dgm:pt modelId="{44D30774-4A8A-4F0C-956F-9BF5E9D10238}" type="pres">
      <dgm:prSet presAssocID="{CADC85F5-582B-4C4C-BD10-26D4175F42C3}" presName="compNode" presStyleCnt="0"/>
      <dgm:spPr/>
    </dgm:pt>
    <dgm:pt modelId="{60C62E65-59E9-4BE4-A5C3-D98BD13A72B2}" type="pres">
      <dgm:prSet presAssocID="{CADC85F5-582B-4C4C-BD10-26D4175F42C3}" presName="iconBgRect" presStyleLbl="bgShp" presStyleIdx="2" presStyleCnt="4"/>
      <dgm:spPr/>
    </dgm:pt>
    <dgm:pt modelId="{34581A30-B4D5-4A1D-8807-1F559EBA3F44}" type="pres">
      <dgm:prSet presAssocID="{CADC85F5-582B-4C4C-BD10-26D4175F42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6350681-00D9-4B65-9CC2-9F546AB4783F}" type="pres">
      <dgm:prSet presAssocID="{CADC85F5-582B-4C4C-BD10-26D4175F42C3}" presName="spaceRect" presStyleCnt="0"/>
      <dgm:spPr/>
    </dgm:pt>
    <dgm:pt modelId="{5CC6739D-468E-4226-9A01-E005E4C04D5B}" type="pres">
      <dgm:prSet presAssocID="{CADC85F5-582B-4C4C-BD10-26D4175F42C3}" presName="textRect" presStyleLbl="revTx" presStyleIdx="2" presStyleCnt="4">
        <dgm:presLayoutVars>
          <dgm:chMax val="1"/>
          <dgm:chPref val="1"/>
        </dgm:presLayoutVars>
      </dgm:prSet>
      <dgm:spPr/>
    </dgm:pt>
    <dgm:pt modelId="{2F897F52-87AD-4153-991E-60CF827B6079}" type="pres">
      <dgm:prSet presAssocID="{5ED8972D-2F36-4D87-9C33-D411A697F89A}" presName="sibTrans" presStyleCnt="0"/>
      <dgm:spPr/>
    </dgm:pt>
    <dgm:pt modelId="{ABE7D3F3-7EFA-4D50-AF19-F943AB030BF9}" type="pres">
      <dgm:prSet presAssocID="{B3AE3D2E-D578-467F-A36D-A3154E124B23}" presName="compNode" presStyleCnt="0"/>
      <dgm:spPr/>
    </dgm:pt>
    <dgm:pt modelId="{15290955-F83F-41A2-9A19-D11A50788AC5}" type="pres">
      <dgm:prSet presAssocID="{B3AE3D2E-D578-467F-A36D-A3154E124B23}" presName="iconBgRect" presStyleLbl="bgShp" presStyleIdx="3" presStyleCnt="4"/>
      <dgm:spPr/>
    </dgm:pt>
    <dgm:pt modelId="{59B37B56-B582-4189-B88F-F9D06E5A7C8C}" type="pres">
      <dgm:prSet presAssocID="{B3AE3D2E-D578-467F-A36D-A3154E124B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F7903FA-3BCF-4F8C-80BC-3BEE1EE6C7CC}" type="pres">
      <dgm:prSet presAssocID="{B3AE3D2E-D578-467F-A36D-A3154E124B23}" presName="spaceRect" presStyleCnt="0"/>
      <dgm:spPr/>
    </dgm:pt>
    <dgm:pt modelId="{47CDF5D1-4F05-4CA5-BC5F-59E635269C93}" type="pres">
      <dgm:prSet presAssocID="{B3AE3D2E-D578-467F-A36D-A3154E124B2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D06708-6018-4417-A403-32BD9E6F4666}" srcId="{D6BA712F-3711-4BA4-B7EE-7C7BFAADA738}" destId="{AB59A21F-4DD7-4497-AA3D-4F42C78E2289}" srcOrd="0" destOrd="0" parTransId="{F5C6F9A8-706D-4A52-B21B-B35459E0203F}" sibTransId="{5B1F9333-D0C3-4F5A-A9CE-D30B9EA53286}"/>
    <dgm:cxn modelId="{2CED7141-4FA7-4603-B13E-603502EDEFAD}" type="presOf" srcId="{D6BA712F-3711-4BA4-B7EE-7C7BFAADA738}" destId="{13A15554-A7F1-4064-BE13-77F3AB93F437}" srcOrd="0" destOrd="0" presId="urn:microsoft.com/office/officeart/2018/5/layout/IconCircleLabelList"/>
    <dgm:cxn modelId="{DA40DF45-B31B-414B-ABFA-07822A62A331}" type="presOf" srcId="{CEDEFA8F-383A-47D3-87A0-B139CD771D2D}" destId="{10FA6D37-23DA-4D49-BE75-93DF61891902}" srcOrd="0" destOrd="0" presId="urn:microsoft.com/office/officeart/2018/5/layout/IconCircleLabelList"/>
    <dgm:cxn modelId="{AF2E4F4C-FD79-428D-8D2B-2DE6979F84BE}" srcId="{D6BA712F-3711-4BA4-B7EE-7C7BFAADA738}" destId="{CADC85F5-582B-4C4C-BD10-26D4175F42C3}" srcOrd="2" destOrd="0" parTransId="{7EE6525F-AAFC-40FC-AB0A-10C6FD6F3E9D}" sibTransId="{5ED8972D-2F36-4D87-9C33-D411A697F89A}"/>
    <dgm:cxn modelId="{023FA18C-8C76-42EE-9E38-7E46FA560624}" type="presOf" srcId="{AB59A21F-4DD7-4497-AA3D-4F42C78E2289}" destId="{77AB27B1-02A5-450E-A97A-7B25D5B3CEDE}" srcOrd="0" destOrd="0" presId="urn:microsoft.com/office/officeart/2018/5/layout/IconCircleLabelList"/>
    <dgm:cxn modelId="{780A5096-4CD7-4729-93BF-0CB5FA843CB8}" type="presOf" srcId="{B3AE3D2E-D578-467F-A36D-A3154E124B23}" destId="{47CDF5D1-4F05-4CA5-BC5F-59E635269C93}" srcOrd="0" destOrd="0" presId="urn:microsoft.com/office/officeart/2018/5/layout/IconCircleLabelList"/>
    <dgm:cxn modelId="{696E2DA5-FBA3-41F1-8F77-497AF9C4D0E4}" srcId="{D6BA712F-3711-4BA4-B7EE-7C7BFAADA738}" destId="{CEDEFA8F-383A-47D3-87A0-B139CD771D2D}" srcOrd="1" destOrd="0" parTransId="{600DB407-EB2D-48FC-8534-8FD7B5EC8440}" sibTransId="{E9A80684-D9D7-484C-A069-C845B798CEF4}"/>
    <dgm:cxn modelId="{56EBF7E0-7223-4F49-83BC-C7BF2ECD396F}" type="presOf" srcId="{CADC85F5-582B-4C4C-BD10-26D4175F42C3}" destId="{5CC6739D-468E-4226-9A01-E005E4C04D5B}" srcOrd="0" destOrd="0" presId="urn:microsoft.com/office/officeart/2018/5/layout/IconCircleLabelList"/>
    <dgm:cxn modelId="{B9F66DFE-E3DB-4E05-AD34-05584F54502B}" srcId="{D6BA712F-3711-4BA4-B7EE-7C7BFAADA738}" destId="{B3AE3D2E-D578-467F-A36D-A3154E124B23}" srcOrd="3" destOrd="0" parTransId="{E6ABEA72-8A12-42BC-A76F-643EBCB9B0A8}" sibTransId="{87CCA9FA-12D8-48F6-8308-7118C73E5206}"/>
    <dgm:cxn modelId="{BD02FB18-6A4E-4C23-A56B-BF0919EB1FDF}" type="presParOf" srcId="{13A15554-A7F1-4064-BE13-77F3AB93F437}" destId="{D210AAD9-DFC6-4E68-8B63-41F22BBE1933}" srcOrd="0" destOrd="0" presId="urn:microsoft.com/office/officeart/2018/5/layout/IconCircleLabelList"/>
    <dgm:cxn modelId="{0D823E29-04F5-4F53-BC60-76E203F8E9BA}" type="presParOf" srcId="{D210AAD9-DFC6-4E68-8B63-41F22BBE1933}" destId="{F4FAD355-7AF1-432E-BEC3-2EC8C804DCC6}" srcOrd="0" destOrd="0" presId="urn:microsoft.com/office/officeart/2018/5/layout/IconCircleLabelList"/>
    <dgm:cxn modelId="{60B7BAF5-9E41-4FB7-B900-2A28BD3F9567}" type="presParOf" srcId="{D210AAD9-DFC6-4E68-8B63-41F22BBE1933}" destId="{BDC3049F-1165-4321-B0DA-67251B375E43}" srcOrd="1" destOrd="0" presId="urn:microsoft.com/office/officeart/2018/5/layout/IconCircleLabelList"/>
    <dgm:cxn modelId="{E797AD5B-C11D-47AF-A8D6-3F5F49C68687}" type="presParOf" srcId="{D210AAD9-DFC6-4E68-8B63-41F22BBE1933}" destId="{EBD5941A-0DFB-4FB7-9205-492251304B01}" srcOrd="2" destOrd="0" presId="urn:microsoft.com/office/officeart/2018/5/layout/IconCircleLabelList"/>
    <dgm:cxn modelId="{2A3F3D1C-CDD7-4297-B16B-F429A6EBBD32}" type="presParOf" srcId="{D210AAD9-DFC6-4E68-8B63-41F22BBE1933}" destId="{77AB27B1-02A5-450E-A97A-7B25D5B3CEDE}" srcOrd="3" destOrd="0" presId="urn:microsoft.com/office/officeart/2018/5/layout/IconCircleLabelList"/>
    <dgm:cxn modelId="{402503E1-F081-4D51-8EDC-39B8A3287E23}" type="presParOf" srcId="{13A15554-A7F1-4064-BE13-77F3AB93F437}" destId="{195FD6B0-97F3-4290-86A0-3170990ACBF2}" srcOrd="1" destOrd="0" presId="urn:microsoft.com/office/officeart/2018/5/layout/IconCircleLabelList"/>
    <dgm:cxn modelId="{D9983A7E-EA6F-4543-8140-53A2F2A332CB}" type="presParOf" srcId="{13A15554-A7F1-4064-BE13-77F3AB93F437}" destId="{12BBE4A6-C910-424E-8121-A8069E1905CE}" srcOrd="2" destOrd="0" presId="urn:microsoft.com/office/officeart/2018/5/layout/IconCircleLabelList"/>
    <dgm:cxn modelId="{AFB3BBBA-EB10-4A2F-992C-E2955557A531}" type="presParOf" srcId="{12BBE4A6-C910-424E-8121-A8069E1905CE}" destId="{8ECB0874-3C5E-4618-A498-83254E2EDBAF}" srcOrd="0" destOrd="0" presId="urn:microsoft.com/office/officeart/2018/5/layout/IconCircleLabelList"/>
    <dgm:cxn modelId="{110D0C34-CB98-4E31-9B8B-164ACFCAC8DB}" type="presParOf" srcId="{12BBE4A6-C910-424E-8121-A8069E1905CE}" destId="{33690C8B-4D1B-4AF3-892D-B5BE0BB25241}" srcOrd="1" destOrd="0" presId="urn:microsoft.com/office/officeart/2018/5/layout/IconCircleLabelList"/>
    <dgm:cxn modelId="{CCC4C721-5914-457A-B51E-9355BFF4D47F}" type="presParOf" srcId="{12BBE4A6-C910-424E-8121-A8069E1905CE}" destId="{CBFAA33A-773D-4B5A-BD71-B8648C6E2798}" srcOrd="2" destOrd="0" presId="urn:microsoft.com/office/officeart/2018/5/layout/IconCircleLabelList"/>
    <dgm:cxn modelId="{427D7A85-69FE-46C6-879E-A71F1E022A5C}" type="presParOf" srcId="{12BBE4A6-C910-424E-8121-A8069E1905CE}" destId="{10FA6D37-23DA-4D49-BE75-93DF61891902}" srcOrd="3" destOrd="0" presId="urn:microsoft.com/office/officeart/2018/5/layout/IconCircleLabelList"/>
    <dgm:cxn modelId="{95C991EC-5AC3-4D32-A4AE-0CE8B949591E}" type="presParOf" srcId="{13A15554-A7F1-4064-BE13-77F3AB93F437}" destId="{92DC1BD9-F8AC-402F-9885-F98A29D933F6}" srcOrd="3" destOrd="0" presId="urn:microsoft.com/office/officeart/2018/5/layout/IconCircleLabelList"/>
    <dgm:cxn modelId="{4D3BCC0C-D67E-40FA-BD23-9AD8B8F16954}" type="presParOf" srcId="{13A15554-A7F1-4064-BE13-77F3AB93F437}" destId="{44D30774-4A8A-4F0C-956F-9BF5E9D10238}" srcOrd="4" destOrd="0" presId="urn:microsoft.com/office/officeart/2018/5/layout/IconCircleLabelList"/>
    <dgm:cxn modelId="{D52F7774-BEA4-481B-B08C-23772398C27A}" type="presParOf" srcId="{44D30774-4A8A-4F0C-956F-9BF5E9D10238}" destId="{60C62E65-59E9-4BE4-A5C3-D98BD13A72B2}" srcOrd="0" destOrd="0" presId="urn:microsoft.com/office/officeart/2018/5/layout/IconCircleLabelList"/>
    <dgm:cxn modelId="{C091E655-EF8E-47B7-AE13-EF73CF86DCF2}" type="presParOf" srcId="{44D30774-4A8A-4F0C-956F-9BF5E9D10238}" destId="{34581A30-B4D5-4A1D-8807-1F559EBA3F44}" srcOrd="1" destOrd="0" presId="urn:microsoft.com/office/officeart/2018/5/layout/IconCircleLabelList"/>
    <dgm:cxn modelId="{2C96A1FB-7B5C-449B-B0A2-A7C6CCA3B03B}" type="presParOf" srcId="{44D30774-4A8A-4F0C-956F-9BF5E9D10238}" destId="{66350681-00D9-4B65-9CC2-9F546AB4783F}" srcOrd="2" destOrd="0" presId="urn:microsoft.com/office/officeart/2018/5/layout/IconCircleLabelList"/>
    <dgm:cxn modelId="{D0BB8E65-C97F-4E6C-9628-3433B23223B0}" type="presParOf" srcId="{44D30774-4A8A-4F0C-956F-9BF5E9D10238}" destId="{5CC6739D-468E-4226-9A01-E005E4C04D5B}" srcOrd="3" destOrd="0" presId="urn:microsoft.com/office/officeart/2018/5/layout/IconCircleLabelList"/>
    <dgm:cxn modelId="{711555F0-590C-4B8A-A796-8D2501122488}" type="presParOf" srcId="{13A15554-A7F1-4064-BE13-77F3AB93F437}" destId="{2F897F52-87AD-4153-991E-60CF827B6079}" srcOrd="5" destOrd="0" presId="urn:microsoft.com/office/officeart/2018/5/layout/IconCircleLabelList"/>
    <dgm:cxn modelId="{9ADE11F4-3BCD-43CE-B9CF-F99413AC309B}" type="presParOf" srcId="{13A15554-A7F1-4064-BE13-77F3AB93F437}" destId="{ABE7D3F3-7EFA-4D50-AF19-F943AB030BF9}" srcOrd="6" destOrd="0" presId="urn:microsoft.com/office/officeart/2018/5/layout/IconCircleLabelList"/>
    <dgm:cxn modelId="{458B3A26-F6A7-4614-A3F4-AF34920BB3A5}" type="presParOf" srcId="{ABE7D3F3-7EFA-4D50-AF19-F943AB030BF9}" destId="{15290955-F83F-41A2-9A19-D11A50788AC5}" srcOrd="0" destOrd="0" presId="urn:microsoft.com/office/officeart/2018/5/layout/IconCircleLabelList"/>
    <dgm:cxn modelId="{EA5D696F-88BD-479B-8C12-8F90FAB19116}" type="presParOf" srcId="{ABE7D3F3-7EFA-4D50-AF19-F943AB030BF9}" destId="{59B37B56-B582-4189-B88F-F9D06E5A7C8C}" srcOrd="1" destOrd="0" presId="urn:microsoft.com/office/officeart/2018/5/layout/IconCircleLabelList"/>
    <dgm:cxn modelId="{2D7A8068-0D17-4B84-92F5-11652656EE49}" type="presParOf" srcId="{ABE7D3F3-7EFA-4D50-AF19-F943AB030BF9}" destId="{7F7903FA-3BCF-4F8C-80BC-3BEE1EE6C7CC}" srcOrd="2" destOrd="0" presId="urn:microsoft.com/office/officeart/2018/5/layout/IconCircleLabelList"/>
    <dgm:cxn modelId="{5E2FF2D0-C950-4558-95C6-B1D9FDCD9D6B}" type="presParOf" srcId="{ABE7D3F3-7EFA-4D50-AF19-F943AB030BF9}" destId="{47CDF5D1-4F05-4CA5-BC5F-59E635269C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79BBB-6E0B-4E3F-A0FA-24E4D091BBF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19C05-9855-4496-8DAC-30FA5DD9CE1C}">
      <dgm:prSet phldrT="[Text]"/>
      <dgm:spPr/>
      <dgm:t>
        <a:bodyPr/>
        <a:lstStyle/>
        <a:p>
          <a:r>
            <a:rPr lang="en-US" dirty="0"/>
            <a:t>Coastal REC submitted minor project</a:t>
          </a:r>
        </a:p>
      </dgm:t>
    </dgm:pt>
    <dgm:pt modelId="{1665CB21-E3C0-4036-AB18-68CC2DDBEED8}" type="parTrans" cxnId="{6EC60435-47BE-4810-A87B-3B25F0AA26E2}">
      <dgm:prSet/>
      <dgm:spPr/>
      <dgm:t>
        <a:bodyPr/>
        <a:lstStyle/>
        <a:p>
          <a:endParaRPr lang="en-US"/>
        </a:p>
      </dgm:t>
    </dgm:pt>
    <dgm:pt modelId="{056FF776-6DB1-45D0-8554-AF3992DD7C58}" type="sibTrans" cxnId="{6EC60435-47BE-4810-A87B-3B25F0AA26E2}">
      <dgm:prSet/>
      <dgm:spPr/>
      <dgm:t>
        <a:bodyPr/>
        <a:lstStyle/>
        <a:p>
          <a:endParaRPr lang="en-US"/>
        </a:p>
      </dgm:t>
    </dgm:pt>
    <dgm:pt modelId="{84ACBB31-2209-4E95-9018-CC649CE5F0CA}">
      <dgm:prSet phldrT="[Text]"/>
      <dgm:spPr/>
      <dgm:t>
        <a:bodyPr/>
        <a:lstStyle/>
        <a:p>
          <a:r>
            <a:rPr lang="en-US" dirty="0"/>
            <a:t>Budget: $250,000</a:t>
          </a:r>
        </a:p>
      </dgm:t>
    </dgm:pt>
    <dgm:pt modelId="{163936E1-D227-4B3A-82DD-7CE7B1D03F97}" type="parTrans" cxnId="{C0082D91-BD04-4E99-B383-1CD8D01C2019}">
      <dgm:prSet/>
      <dgm:spPr/>
      <dgm:t>
        <a:bodyPr/>
        <a:lstStyle/>
        <a:p>
          <a:endParaRPr lang="en-US"/>
        </a:p>
      </dgm:t>
    </dgm:pt>
    <dgm:pt modelId="{A9A6C111-FCA1-4F6A-BCFC-121DD473F94F}" type="sibTrans" cxnId="{C0082D91-BD04-4E99-B383-1CD8D01C2019}">
      <dgm:prSet/>
      <dgm:spPr/>
      <dgm:t>
        <a:bodyPr/>
        <a:lstStyle/>
        <a:p>
          <a:endParaRPr lang="en-US"/>
        </a:p>
      </dgm:t>
    </dgm:pt>
    <dgm:pt modelId="{454350D3-C1BF-4FBD-A327-D39B425F67BA}">
      <dgm:prSet phldrT="[Text]"/>
      <dgm:spPr/>
      <dgm:t>
        <a:bodyPr/>
        <a:lstStyle/>
        <a:p>
          <a:r>
            <a:rPr lang="en-US" dirty="0"/>
            <a:t>JOC Contractor</a:t>
          </a:r>
        </a:p>
      </dgm:t>
    </dgm:pt>
    <dgm:pt modelId="{618BD636-56D3-4F5F-82E2-36DD3B4D5941}" type="parTrans" cxnId="{42EE3CB8-C1AC-4197-9EF8-5D336415A48D}">
      <dgm:prSet/>
      <dgm:spPr/>
      <dgm:t>
        <a:bodyPr/>
        <a:lstStyle/>
        <a:p>
          <a:endParaRPr lang="en-US"/>
        </a:p>
      </dgm:t>
    </dgm:pt>
    <dgm:pt modelId="{6CEEB498-70AF-4D17-93D9-70F7F1818915}" type="sibTrans" cxnId="{42EE3CB8-C1AC-4197-9EF8-5D336415A48D}">
      <dgm:prSet/>
      <dgm:spPr/>
      <dgm:t>
        <a:bodyPr/>
        <a:lstStyle/>
        <a:p>
          <a:endParaRPr lang="en-US"/>
        </a:p>
      </dgm:t>
    </dgm:pt>
    <dgm:pt modelId="{DCE7FC04-2950-4348-9411-4E953E9ABCBC}">
      <dgm:prSet phldrT="[Text]"/>
      <dgm:spPr/>
      <dgm:t>
        <a:bodyPr/>
        <a:lstStyle/>
        <a:p>
          <a:r>
            <a:rPr lang="en-US" dirty="0"/>
            <a:t>Quote: $423,023.87</a:t>
          </a:r>
        </a:p>
      </dgm:t>
    </dgm:pt>
    <dgm:pt modelId="{01EB943D-CFE5-4D6C-9732-48B3F13E9CDE}" type="parTrans" cxnId="{D33034E4-EF31-4C66-A560-5465F9DF0E73}">
      <dgm:prSet/>
      <dgm:spPr/>
      <dgm:t>
        <a:bodyPr/>
        <a:lstStyle/>
        <a:p>
          <a:endParaRPr lang="en-US"/>
        </a:p>
      </dgm:t>
    </dgm:pt>
    <dgm:pt modelId="{17DD9133-546F-4DD6-8DF9-6DAE46138148}" type="sibTrans" cxnId="{D33034E4-EF31-4C66-A560-5465F9DF0E73}">
      <dgm:prSet/>
      <dgm:spPr/>
      <dgm:t>
        <a:bodyPr/>
        <a:lstStyle/>
        <a:p>
          <a:endParaRPr lang="en-US"/>
        </a:p>
      </dgm:t>
    </dgm:pt>
    <dgm:pt modelId="{8BC3E453-4FD9-4E8F-BCFF-0F4993168FCE}">
      <dgm:prSet phldrT="[Text]"/>
      <dgm:spPr/>
      <dgm:t>
        <a:bodyPr/>
        <a:lstStyle/>
        <a:p>
          <a:r>
            <a:rPr lang="en-US" dirty="0"/>
            <a:t>Multiplier: 1.26</a:t>
          </a:r>
        </a:p>
      </dgm:t>
    </dgm:pt>
    <dgm:pt modelId="{DB7B09DA-7CCC-4F66-8DA4-6D722E093AC5}" type="parTrans" cxnId="{BF5A9F8A-AFB6-4D1B-A830-E32CC3D4B178}">
      <dgm:prSet/>
      <dgm:spPr/>
      <dgm:t>
        <a:bodyPr/>
        <a:lstStyle/>
        <a:p>
          <a:endParaRPr lang="en-US"/>
        </a:p>
      </dgm:t>
    </dgm:pt>
    <dgm:pt modelId="{208EAAD6-3991-42BF-8E5E-4F54B111A9DE}" type="sibTrans" cxnId="{BF5A9F8A-AFB6-4D1B-A830-E32CC3D4B178}">
      <dgm:prSet/>
      <dgm:spPr/>
      <dgm:t>
        <a:bodyPr/>
        <a:lstStyle/>
        <a:p>
          <a:endParaRPr lang="en-US"/>
        </a:p>
      </dgm:t>
    </dgm:pt>
    <dgm:pt modelId="{CC44C757-DA0E-45F7-97ED-032AB5CC14AC}">
      <dgm:prSet phldrT="[Text]"/>
      <dgm:spPr/>
      <dgm:t>
        <a:bodyPr/>
        <a:lstStyle/>
        <a:p>
          <a:r>
            <a:rPr lang="en-US" dirty="0"/>
            <a:t>University Formal Solicitation</a:t>
          </a:r>
        </a:p>
      </dgm:t>
    </dgm:pt>
    <dgm:pt modelId="{81446FBE-4071-4C88-8B7A-93F190E14280}" type="parTrans" cxnId="{69E889E0-81AD-451B-B09D-1C83D1475E10}">
      <dgm:prSet/>
      <dgm:spPr/>
      <dgm:t>
        <a:bodyPr/>
        <a:lstStyle/>
        <a:p>
          <a:endParaRPr lang="en-US"/>
        </a:p>
      </dgm:t>
    </dgm:pt>
    <dgm:pt modelId="{F7B04425-86FB-4253-8C2D-EC651EEE74F2}" type="sibTrans" cxnId="{69E889E0-81AD-451B-B09D-1C83D1475E10}">
      <dgm:prSet/>
      <dgm:spPr/>
      <dgm:t>
        <a:bodyPr/>
        <a:lstStyle/>
        <a:p>
          <a:endParaRPr lang="en-US"/>
        </a:p>
      </dgm:t>
    </dgm:pt>
    <dgm:pt modelId="{9D1DC6DC-D1BC-485F-9AF3-02C4A4E49D25}">
      <dgm:prSet phldrT="[Text]"/>
      <dgm:spPr/>
      <dgm:t>
        <a:bodyPr/>
        <a:lstStyle/>
        <a:p>
          <a:r>
            <a:rPr lang="en-US" dirty="0"/>
            <a:t>One Offer: $530,991.34</a:t>
          </a:r>
        </a:p>
      </dgm:t>
    </dgm:pt>
    <dgm:pt modelId="{4C239B71-2868-45A2-9F2B-629E9B74DEC5}" type="parTrans" cxnId="{9C3663ED-34B7-4F59-9D2B-B1E0FBC7839E}">
      <dgm:prSet/>
      <dgm:spPr/>
      <dgm:t>
        <a:bodyPr/>
        <a:lstStyle/>
        <a:p>
          <a:endParaRPr lang="en-US"/>
        </a:p>
      </dgm:t>
    </dgm:pt>
    <dgm:pt modelId="{85D7884A-48B3-456B-8FF7-634A4BE3AE20}" type="sibTrans" cxnId="{9C3663ED-34B7-4F59-9D2B-B1E0FBC7839E}">
      <dgm:prSet/>
      <dgm:spPr/>
      <dgm:t>
        <a:bodyPr/>
        <a:lstStyle/>
        <a:p>
          <a:endParaRPr lang="en-US"/>
        </a:p>
      </dgm:t>
    </dgm:pt>
    <dgm:pt modelId="{A822D6E2-6640-49AF-A4E8-52DE7D78FC00}">
      <dgm:prSet phldrT="[Text]"/>
      <dgm:spPr/>
      <dgm:t>
        <a:bodyPr/>
        <a:lstStyle/>
        <a:p>
          <a:r>
            <a:rPr lang="en-US" dirty="0"/>
            <a:t>Over JOC Quote by $107,967.47 </a:t>
          </a:r>
        </a:p>
      </dgm:t>
    </dgm:pt>
    <dgm:pt modelId="{6BDA0BBF-1FFB-42B9-8A01-11D1E0EA223B}" type="parTrans" cxnId="{55D75AED-E1DC-4BFF-8E6F-14D969F85425}">
      <dgm:prSet/>
      <dgm:spPr/>
      <dgm:t>
        <a:bodyPr/>
        <a:lstStyle/>
        <a:p>
          <a:endParaRPr lang="en-US"/>
        </a:p>
      </dgm:t>
    </dgm:pt>
    <dgm:pt modelId="{DBC58983-15CA-45F5-BF05-0906C06CD805}" type="sibTrans" cxnId="{55D75AED-E1DC-4BFF-8E6F-14D969F85425}">
      <dgm:prSet/>
      <dgm:spPr/>
      <dgm:t>
        <a:bodyPr/>
        <a:lstStyle/>
        <a:p>
          <a:endParaRPr lang="en-US"/>
        </a:p>
      </dgm:t>
    </dgm:pt>
    <dgm:pt modelId="{55335C3D-F938-4C17-8EDE-563586241632}" type="pres">
      <dgm:prSet presAssocID="{18079BBB-6E0B-4E3F-A0FA-24E4D091BBF5}" presName="Name0" presStyleCnt="0">
        <dgm:presLayoutVars>
          <dgm:dir/>
          <dgm:animLvl val="lvl"/>
          <dgm:resizeHandles val="exact"/>
        </dgm:presLayoutVars>
      </dgm:prSet>
      <dgm:spPr/>
    </dgm:pt>
    <dgm:pt modelId="{35040C1C-BB14-4738-A2BE-2ACDA913BE2C}" type="pres">
      <dgm:prSet presAssocID="{CC44C757-DA0E-45F7-97ED-032AB5CC14AC}" presName="boxAndChildren" presStyleCnt="0"/>
      <dgm:spPr/>
    </dgm:pt>
    <dgm:pt modelId="{D0C0343E-F8EA-4E2F-A096-0F48F94806BD}" type="pres">
      <dgm:prSet presAssocID="{CC44C757-DA0E-45F7-97ED-032AB5CC14AC}" presName="parentTextBox" presStyleLbl="node1" presStyleIdx="0" presStyleCnt="3"/>
      <dgm:spPr/>
    </dgm:pt>
    <dgm:pt modelId="{800E2BF9-1890-4C6F-9FD5-4706C1E451C5}" type="pres">
      <dgm:prSet presAssocID="{CC44C757-DA0E-45F7-97ED-032AB5CC14AC}" presName="entireBox" presStyleLbl="node1" presStyleIdx="0" presStyleCnt="3"/>
      <dgm:spPr/>
    </dgm:pt>
    <dgm:pt modelId="{0BE90354-ED80-4F81-934C-371E7613A212}" type="pres">
      <dgm:prSet presAssocID="{CC44C757-DA0E-45F7-97ED-032AB5CC14AC}" presName="descendantBox" presStyleCnt="0"/>
      <dgm:spPr/>
    </dgm:pt>
    <dgm:pt modelId="{2B34F61B-5BF8-43C5-8439-AB1D3316C1A2}" type="pres">
      <dgm:prSet presAssocID="{9D1DC6DC-D1BC-485F-9AF3-02C4A4E49D25}" presName="childTextBox" presStyleLbl="fgAccFollowNode1" presStyleIdx="0" presStyleCnt="5">
        <dgm:presLayoutVars>
          <dgm:bulletEnabled val="1"/>
        </dgm:presLayoutVars>
      </dgm:prSet>
      <dgm:spPr/>
    </dgm:pt>
    <dgm:pt modelId="{640A0354-1946-4785-BF1A-ED6441572D2F}" type="pres">
      <dgm:prSet presAssocID="{A822D6E2-6640-49AF-A4E8-52DE7D78FC00}" presName="childTextBox" presStyleLbl="fgAccFollowNode1" presStyleIdx="1" presStyleCnt="5">
        <dgm:presLayoutVars>
          <dgm:bulletEnabled val="1"/>
        </dgm:presLayoutVars>
      </dgm:prSet>
      <dgm:spPr/>
    </dgm:pt>
    <dgm:pt modelId="{773F1476-012C-4053-BD5A-411A5AA232F9}" type="pres">
      <dgm:prSet presAssocID="{6CEEB498-70AF-4D17-93D9-70F7F1818915}" presName="sp" presStyleCnt="0"/>
      <dgm:spPr/>
    </dgm:pt>
    <dgm:pt modelId="{2C6F19A1-6B3A-4A98-A7FE-AF4BAE44BFE0}" type="pres">
      <dgm:prSet presAssocID="{454350D3-C1BF-4FBD-A327-D39B425F67BA}" presName="arrowAndChildren" presStyleCnt="0"/>
      <dgm:spPr/>
    </dgm:pt>
    <dgm:pt modelId="{0EAD8232-8FA0-4433-853A-29EB27060521}" type="pres">
      <dgm:prSet presAssocID="{454350D3-C1BF-4FBD-A327-D39B425F67BA}" presName="parentTextArrow" presStyleLbl="node1" presStyleIdx="0" presStyleCnt="3"/>
      <dgm:spPr/>
    </dgm:pt>
    <dgm:pt modelId="{3669D6DB-8DBC-4386-BB87-309163CDBD2F}" type="pres">
      <dgm:prSet presAssocID="{454350D3-C1BF-4FBD-A327-D39B425F67BA}" presName="arrow" presStyleLbl="node1" presStyleIdx="1" presStyleCnt="3"/>
      <dgm:spPr/>
    </dgm:pt>
    <dgm:pt modelId="{DA390D68-71DF-4697-9C9D-DBC77356B748}" type="pres">
      <dgm:prSet presAssocID="{454350D3-C1BF-4FBD-A327-D39B425F67BA}" presName="descendantArrow" presStyleCnt="0"/>
      <dgm:spPr/>
    </dgm:pt>
    <dgm:pt modelId="{9EBBDC42-C473-4F60-8615-AD4AB9A2E9C0}" type="pres">
      <dgm:prSet presAssocID="{DCE7FC04-2950-4348-9411-4E953E9ABCBC}" presName="childTextArrow" presStyleLbl="fgAccFollowNode1" presStyleIdx="2" presStyleCnt="5">
        <dgm:presLayoutVars>
          <dgm:bulletEnabled val="1"/>
        </dgm:presLayoutVars>
      </dgm:prSet>
      <dgm:spPr/>
    </dgm:pt>
    <dgm:pt modelId="{17E3F568-4166-4A8E-9528-8D09941D7BAE}" type="pres">
      <dgm:prSet presAssocID="{8BC3E453-4FD9-4E8F-BCFF-0F4993168FCE}" presName="childTextArrow" presStyleLbl="fgAccFollowNode1" presStyleIdx="3" presStyleCnt="5">
        <dgm:presLayoutVars>
          <dgm:bulletEnabled val="1"/>
        </dgm:presLayoutVars>
      </dgm:prSet>
      <dgm:spPr/>
    </dgm:pt>
    <dgm:pt modelId="{EE509D02-37DE-40D6-A67D-BC5853BBEEE5}" type="pres">
      <dgm:prSet presAssocID="{056FF776-6DB1-45D0-8554-AF3992DD7C58}" presName="sp" presStyleCnt="0"/>
      <dgm:spPr/>
    </dgm:pt>
    <dgm:pt modelId="{7EC5E8FB-CEDC-4123-82AD-53BDB2E8647D}" type="pres">
      <dgm:prSet presAssocID="{4AD19C05-9855-4496-8DAC-30FA5DD9CE1C}" presName="arrowAndChildren" presStyleCnt="0"/>
      <dgm:spPr/>
    </dgm:pt>
    <dgm:pt modelId="{7E89A9E4-CEF9-4583-BA88-36A77687242A}" type="pres">
      <dgm:prSet presAssocID="{4AD19C05-9855-4496-8DAC-30FA5DD9CE1C}" presName="parentTextArrow" presStyleLbl="node1" presStyleIdx="1" presStyleCnt="3"/>
      <dgm:spPr/>
    </dgm:pt>
    <dgm:pt modelId="{12403295-432C-4E5B-9805-1E97D8DE6C36}" type="pres">
      <dgm:prSet presAssocID="{4AD19C05-9855-4496-8DAC-30FA5DD9CE1C}" presName="arrow" presStyleLbl="node1" presStyleIdx="2" presStyleCnt="3"/>
      <dgm:spPr/>
    </dgm:pt>
    <dgm:pt modelId="{5FE9DE89-F826-44ED-B30A-9E3AD70C4C6E}" type="pres">
      <dgm:prSet presAssocID="{4AD19C05-9855-4496-8DAC-30FA5DD9CE1C}" presName="descendantArrow" presStyleCnt="0"/>
      <dgm:spPr/>
    </dgm:pt>
    <dgm:pt modelId="{BACA5B40-5486-406F-B1AE-9590B7CFA824}" type="pres">
      <dgm:prSet presAssocID="{84ACBB31-2209-4E95-9018-CC649CE5F0CA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93496505-F8E3-476A-AB82-13D2B03E690E}" type="presOf" srcId="{4AD19C05-9855-4496-8DAC-30FA5DD9CE1C}" destId="{12403295-432C-4E5B-9805-1E97D8DE6C36}" srcOrd="1" destOrd="0" presId="urn:microsoft.com/office/officeart/2005/8/layout/process4"/>
    <dgm:cxn modelId="{AB580E0C-3796-4477-AEAC-F2BC9F5E81E7}" type="presOf" srcId="{4AD19C05-9855-4496-8DAC-30FA5DD9CE1C}" destId="{7E89A9E4-CEF9-4583-BA88-36A77687242A}" srcOrd="0" destOrd="0" presId="urn:microsoft.com/office/officeart/2005/8/layout/process4"/>
    <dgm:cxn modelId="{F3051A13-B72C-4C3D-82E6-59B1D0988C72}" type="presOf" srcId="{CC44C757-DA0E-45F7-97ED-032AB5CC14AC}" destId="{800E2BF9-1890-4C6F-9FD5-4706C1E451C5}" srcOrd="1" destOrd="0" presId="urn:microsoft.com/office/officeart/2005/8/layout/process4"/>
    <dgm:cxn modelId="{3442AA22-1A66-4E5C-9DF4-ABA6E92F04FB}" type="presOf" srcId="{84ACBB31-2209-4E95-9018-CC649CE5F0CA}" destId="{BACA5B40-5486-406F-B1AE-9590B7CFA824}" srcOrd="0" destOrd="0" presId="urn:microsoft.com/office/officeart/2005/8/layout/process4"/>
    <dgm:cxn modelId="{6EC60435-47BE-4810-A87B-3B25F0AA26E2}" srcId="{18079BBB-6E0B-4E3F-A0FA-24E4D091BBF5}" destId="{4AD19C05-9855-4496-8DAC-30FA5DD9CE1C}" srcOrd="0" destOrd="0" parTransId="{1665CB21-E3C0-4036-AB18-68CC2DDBEED8}" sibTransId="{056FF776-6DB1-45D0-8554-AF3992DD7C58}"/>
    <dgm:cxn modelId="{18BA2361-FA80-424C-AF95-5AA5608C4F89}" type="presOf" srcId="{DCE7FC04-2950-4348-9411-4E953E9ABCBC}" destId="{9EBBDC42-C473-4F60-8615-AD4AB9A2E9C0}" srcOrd="0" destOrd="0" presId="urn:microsoft.com/office/officeart/2005/8/layout/process4"/>
    <dgm:cxn modelId="{6FDF4874-4F45-4EAF-AC1B-6AEBFF18771E}" type="presOf" srcId="{18079BBB-6E0B-4E3F-A0FA-24E4D091BBF5}" destId="{55335C3D-F938-4C17-8EDE-563586241632}" srcOrd="0" destOrd="0" presId="urn:microsoft.com/office/officeart/2005/8/layout/process4"/>
    <dgm:cxn modelId="{92DD6C7A-7559-417A-A497-9C0089BAA1E5}" type="presOf" srcId="{CC44C757-DA0E-45F7-97ED-032AB5CC14AC}" destId="{D0C0343E-F8EA-4E2F-A096-0F48F94806BD}" srcOrd="0" destOrd="0" presId="urn:microsoft.com/office/officeart/2005/8/layout/process4"/>
    <dgm:cxn modelId="{BF5A9F8A-AFB6-4D1B-A830-E32CC3D4B178}" srcId="{454350D3-C1BF-4FBD-A327-D39B425F67BA}" destId="{8BC3E453-4FD9-4E8F-BCFF-0F4993168FCE}" srcOrd="1" destOrd="0" parTransId="{DB7B09DA-7CCC-4F66-8DA4-6D722E093AC5}" sibTransId="{208EAAD6-3991-42BF-8E5E-4F54B111A9DE}"/>
    <dgm:cxn modelId="{C0082D91-BD04-4E99-B383-1CD8D01C2019}" srcId="{4AD19C05-9855-4496-8DAC-30FA5DD9CE1C}" destId="{84ACBB31-2209-4E95-9018-CC649CE5F0CA}" srcOrd="0" destOrd="0" parTransId="{163936E1-D227-4B3A-82DD-7CE7B1D03F97}" sibTransId="{A9A6C111-FCA1-4F6A-BCFC-121DD473F94F}"/>
    <dgm:cxn modelId="{EE223791-26ED-467A-8A51-105531D3E52D}" type="presOf" srcId="{454350D3-C1BF-4FBD-A327-D39B425F67BA}" destId="{3669D6DB-8DBC-4386-BB87-309163CDBD2F}" srcOrd="1" destOrd="0" presId="urn:microsoft.com/office/officeart/2005/8/layout/process4"/>
    <dgm:cxn modelId="{A520AF95-601F-4C22-9AA4-59892A365974}" type="presOf" srcId="{9D1DC6DC-D1BC-485F-9AF3-02C4A4E49D25}" destId="{2B34F61B-5BF8-43C5-8439-AB1D3316C1A2}" srcOrd="0" destOrd="0" presId="urn:microsoft.com/office/officeart/2005/8/layout/process4"/>
    <dgm:cxn modelId="{6E3A21A2-D2A4-42EF-A40D-06CB339FE786}" type="presOf" srcId="{454350D3-C1BF-4FBD-A327-D39B425F67BA}" destId="{0EAD8232-8FA0-4433-853A-29EB27060521}" srcOrd="0" destOrd="0" presId="urn:microsoft.com/office/officeart/2005/8/layout/process4"/>
    <dgm:cxn modelId="{1CA0F7A5-EC4D-4D69-BC3F-13AD15EFCFFD}" type="presOf" srcId="{A822D6E2-6640-49AF-A4E8-52DE7D78FC00}" destId="{640A0354-1946-4785-BF1A-ED6441572D2F}" srcOrd="0" destOrd="0" presId="urn:microsoft.com/office/officeart/2005/8/layout/process4"/>
    <dgm:cxn modelId="{42EE3CB8-C1AC-4197-9EF8-5D336415A48D}" srcId="{18079BBB-6E0B-4E3F-A0FA-24E4D091BBF5}" destId="{454350D3-C1BF-4FBD-A327-D39B425F67BA}" srcOrd="1" destOrd="0" parTransId="{618BD636-56D3-4F5F-82E2-36DD3B4D5941}" sibTransId="{6CEEB498-70AF-4D17-93D9-70F7F1818915}"/>
    <dgm:cxn modelId="{69E889E0-81AD-451B-B09D-1C83D1475E10}" srcId="{18079BBB-6E0B-4E3F-A0FA-24E4D091BBF5}" destId="{CC44C757-DA0E-45F7-97ED-032AB5CC14AC}" srcOrd="2" destOrd="0" parTransId="{81446FBE-4071-4C88-8B7A-93F190E14280}" sibTransId="{F7B04425-86FB-4253-8C2D-EC651EEE74F2}"/>
    <dgm:cxn modelId="{D33034E4-EF31-4C66-A560-5465F9DF0E73}" srcId="{454350D3-C1BF-4FBD-A327-D39B425F67BA}" destId="{DCE7FC04-2950-4348-9411-4E953E9ABCBC}" srcOrd="0" destOrd="0" parTransId="{01EB943D-CFE5-4D6C-9732-48B3F13E9CDE}" sibTransId="{17DD9133-546F-4DD6-8DF9-6DAE46138148}"/>
    <dgm:cxn modelId="{81F4BFE8-BC1C-494E-ADC7-EC47D2E85515}" type="presOf" srcId="{8BC3E453-4FD9-4E8F-BCFF-0F4993168FCE}" destId="{17E3F568-4166-4A8E-9528-8D09941D7BAE}" srcOrd="0" destOrd="0" presId="urn:microsoft.com/office/officeart/2005/8/layout/process4"/>
    <dgm:cxn modelId="{9C3663ED-34B7-4F59-9D2B-B1E0FBC7839E}" srcId="{CC44C757-DA0E-45F7-97ED-032AB5CC14AC}" destId="{9D1DC6DC-D1BC-485F-9AF3-02C4A4E49D25}" srcOrd="0" destOrd="0" parTransId="{4C239B71-2868-45A2-9F2B-629E9B74DEC5}" sibTransId="{85D7884A-48B3-456B-8FF7-634A4BE3AE20}"/>
    <dgm:cxn modelId="{55D75AED-E1DC-4BFF-8E6F-14D969F85425}" srcId="{CC44C757-DA0E-45F7-97ED-032AB5CC14AC}" destId="{A822D6E2-6640-49AF-A4E8-52DE7D78FC00}" srcOrd="1" destOrd="0" parTransId="{6BDA0BBF-1FFB-42B9-8A01-11D1E0EA223B}" sibTransId="{DBC58983-15CA-45F5-BF05-0906C06CD805}"/>
    <dgm:cxn modelId="{243AD4DD-5FE0-429F-A618-AD7C10BC7562}" type="presParOf" srcId="{55335C3D-F938-4C17-8EDE-563586241632}" destId="{35040C1C-BB14-4738-A2BE-2ACDA913BE2C}" srcOrd="0" destOrd="0" presId="urn:microsoft.com/office/officeart/2005/8/layout/process4"/>
    <dgm:cxn modelId="{38CFCA4D-315F-4486-AFE3-6188E296B8B9}" type="presParOf" srcId="{35040C1C-BB14-4738-A2BE-2ACDA913BE2C}" destId="{D0C0343E-F8EA-4E2F-A096-0F48F94806BD}" srcOrd="0" destOrd="0" presId="urn:microsoft.com/office/officeart/2005/8/layout/process4"/>
    <dgm:cxn modelId="{1D5686F5-AE58-4DB3-B208-C8E99C9D06DD}" type="presParOf" srcId="{35040C1C-BB14-4738-A2BE-2ACDA913BE2C}" destId="{800E2BF9-1890-4C6F-9FD5-4706C1E451C5}" srcOrd="1" destOrd="0" presId="urn:microsoft.com/office/officeart/2005/8/layout/process4"/>
    <dgm:cxn modelId="{6AA2BE9A-C149-4A5C-AE89-599B61A5C55E}" type="presParOf" srcId="{35040C1C-BB14-4738-A2BE-2ACDA913BE2C}" destId="{0BE90354-ED80-4F81-934C-371E7613A212}" srcOrd="2" destOrd="0" presId="urn:microsoft.com/office/officeart/2005/8/layout/process4"/>
    <dgm:cxn modelId="{8EA247A2-B098-494C-880B-4DD7D98871B6}" type="presParOf" srcId="{0BE90354-ED80-4F81-934C-371E7613A212}" destId="{2B34F61B-5BF8-43C5-8439-AB1D3316C1A2}" srcOrd="0" destOrd="0" presId="urn:microsoft.com/office/officeart/2005/8/layout/process4"/>
    <dgm:cxn modelId="{B9B759DF-5D78-498D-B545-83F408B291BB}" type="presParOf" srcId="{0BE90354-ED80-4F81-934C-371E7613A212}" destId="{640A0354-1946-4785-BF1A-ED6441572D2F}" srcOrd="1" destOrd="0" presId="urn:microsoft.com/office/officeart/2005/8/layout/process4"/>
    <dgm:cxn modelId="{98C65A49-7E11-4BDE-9521-D8B6F0523368}" type="presParOf" srcId="{55335C3D-F938-4C17-8EDE-563586241632}" destId="{773F1476-012C-4053-BD5A-411A5AA232F9}" srcOrd="1" destOrd="0" presId="urn:microsoft.com/office/officeart/2005/8/layout/process4"/>
    <dgm:cxn modelId="{FD4F2FD7-38E5-49BB-9702-305E70E56665}" type="presParOf" srcId="{55335C3D-F938-4C17-8EDE-563586241632}" destId="{2C6F19A1-6B3A-4A98-A7FE-AF4BAE44BFE0}" srcOrd="2" destOrd="0" presId="urn:microsoft.com/office/officeart/2005/8/layout/process4"/>
    <dgm:cxn modelId="{137DF498-A0C1-460F-83DA-8F3F559B1062}" type="presParOf" srcId="{2C6F19A1-6B3A-4A98-A7FE-AF4BAE44BFE0}" destId="{0EAD8232-8FA0-4433-853A-29EB27060521}" srcOrd="0" destOrd="0" presId="urn:microsoft.com/office/officeart/2005/8/layout/process4"/>
    <dgm:cxn modelId="{4FFF67EE-1127-4F1F-BF60-26FFB41EFC81}" type="presParOf" srcId="{2C6F19A1-6B3A-4A98-A7FE-AF4BAE44BFE0}" destId="{3669D6DB-8DBC-4386-BB87-309163CDBD2F}" srcOrd="1" destOrd="0" presId="urn:microsoft.com/office/officeart/2005/8/layout/process4"/>
    <dgm:cxn modelId="{B5036DE5-6FF2-4039-833F-610E9AB59D6F}" type="presParOf" srcId="{2C6F19A1-6B3A-4A98-A7FE-AF4BAE44BFE0}" destId="{DA390D68-71DF-4697-9C9D-DBC77356B748}" srcOrd="2" destOrd="0" presId="urn:microsoft.com/office/officeart/2005/8/layout/process4"/>
    <dgm:cxn modelId="{C6C766FD-22F1-4AEB-8AAA-D6878260E22E}" type="presParOf" srcId="{DA390D68-71DF-4697-9C9D-DBC77356B748}" destId="{9EBBDC42-C473-4F60-8615-AD4AB9A2E9C0}" srcOrd="0" destOrd="0" presId="urn:microsoft.com/office/officeart/2005/8/layout/process4"/>
    <dgm:cxn modelId="{14C37B1A-2B3F-4816-B1B7-A162EC5449F8}" type="presParOf" srcId="{DA390D68-71DF-4697-9C9D-DBC77356B748}" destId="{17E3F568-4166-4A8E-9528-8D09941D7BAE}" srcOrd="1" destOrd="0" presId="urn:microsoft.com/office/officeart/2005/8/layout/process4"/>
    <dgm:cxn modelId="{57B999C6-AA1E-465F-BAF4-4CE1C18BA336}" type="presParOf" srcId="{55335C3D-F938-4C17-8EDE-563586241632}" destId="{EE509D02-37DE-40D6-A67D-BC5853BBEEE5}" srcOrd="3" destOrd="0" presId="urn:microsoft.com/office/officeart/2005/8/layout/process4"/>
    <dgm:cxn modelId="{F7B63528-7CAB-4353-B23C-92887D11F824}" type="presParOf" srcId="{55335C3D-F938-4C17-8EDE-563586241632}" destId="{7EC5E8FB-CEDC-4123-82AD-53BDB2E8647D}" srcOrd="4" destOrd="0" presId="urn:microsoft.com/office/officeart/2005/8/layout/process4"/>
    <dgm:cxn modelId="{2B48DF08-C266-4506-9C29-AFD1766F64A1}" type="presParOf" srcId="{7EC5E8FB-CEDC-4123-82AD-53BDB2E8647D}" destId="{7E89A9E4-CEF9-4583-BA88-36A77687242A}" srcOrd="0" destOrd="0" presId="urn:microsoft.com/office/officeart/2005/8/layout/process4"/>
    <dgm:cxn modelId="{EABF48C3-8BAC-4659-9227-0D7E3EA3DBD8}" type="presParOf" srcId="{7EC5E8FB-CEDC-4123-82AD-53BDB2E8647D}" destId="{12403295-432C-4E5B-9805-1E97D8DE6C36}" srcOrd="1" destOrd="0" presId="urn:microsoft.com/office/officeart/2005/8/layout/process4"/>
    <dgm:cxn modelId="{1E267333-5BEF-4FDD-87C1-8E3359BA5EEA}" type="presParOf" srcId="{7EC5E8FB-CEDC-4123-82AD-53BDB2E8647D}" destId="{5FE9DE89-F826-44ED-B30A-9E3AD70C4C6E}" srcOrd="2" destOrd="0" presId="urn:microsoft.com/office/officeart/2005/8/layout/process4"/>
    <dgm:cxn modelId="{F6B85F71-B8B7-4417-9177-EEE6C067D1E4}" type="presParOf" srcId="{5FE9DE89-F826-44ED-B30A-9E3AD70C4C6E}" destId="{BACA5B40-5486-406F-B1AE-9590B7CFA82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BA712F-3711-4BA4-B7EE-7C7BFAADA73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9A21F-4DD7-4497-AA3D-4F42C78E2289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Saves Time</a:t>
          </a:r>
        </a:p>
      </dgm:t>
    </dgm:pt>
    <dgm:pt modelId="{F5C6F9A8-706D-4A52-B21B-B35459E0203F}" type="parTrans" cxnId="{53D06708-6018-4417-A403-32BD9E6F4666}">
      <dgm:prSet/>
      <dgm:spPr/>
      <dgm:t>
        <a:bodyPr/>
        <a:lstStyle/>
        <a:p>
          <a:endParaRPr lang="en-US"/>
        </a:p>
      </dgm:t>
    </dgm:pt>
    <dgm:pt modelId="{5B1F9333-D0C3-4F5A-A9CE-D30B9EA53286}" type="sibTrans" cxnId="{53D06708-6018-4417-A403-32BD9E6F4666}">
      <dgm:prSet/>
      <dgm:spPr/>
      <dgm:t>
        <a:bodyPr/>
        <a:lstStyle/>
        <a:p>
          <a:endParaRPr lang="en-US"/>
        </a:p>
      </dgm:t>
    </dgm:pt>
    <dgm:pt modelId="{CEDEFA8F-383A-47D3-87A0-B139CD771D2D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Saves Money</a:t>
          </a:r>
        </a:p>
      </dgm:t>
    </dgm:pt>
    <dgm:pt modelId="{600DB407-EB2D-48FC-8534-8FD7B5EC8440}" type="parTrans" cxnId="{696E2DA5-FBA3-41F1-8F77-497AF9C4D0E4}">
      <dgm:prSet/>
      <dgm:spPr/>
      <dgm:t>
        <a:bodyPr/>
        <a:lstStyle/>
        <a:p>
          <a:endParaRPr lang="en-US"/>
        </a:p>
      </dgm:t>
    </dgm:pt>
    <dgm:pt modelId="{E9A80684-D9D7-484C-A069-C845B798CEF4}" type="sibTrans" cxnId="{696E2DA5-FBA3-41F1-8F77-497AF9C4D0E4}">
      <dgm:prSet/>
      <dgm:spPr/>
      <dgm:t>
        <a:bodyPr/>
        <a:lstStyle/>
        <a:p>
          <a:endParaRPr lang="en-US"/>
        </a:p>
      </dgm:t>
    </dgm:pt>
    <dgm:pt modelId="{CADC85F5-582B-4C4C-BD10-26D4175F42C3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Quality Contractors</a:t>
          </a:r>
        </a:p>
      </dgm:t>
    </dgm:pt>
    <dgm:pt modelId="{7EE6525F-AAFC-40FC-AB0A-10C6FD6F3E9D}" type="parTrans" cxnId="{AF2E4F4C-FD79-428D-8D2B-2DE6979F84BE}">
      <dgm:prSet/>
      <dgm:spPr/>
      <dgm:t>
        <a:bodyPr/>
        <a:lstStyle/>
        <a:p>
          <a:endParaRPr lang="en-US"/>
        </a:p>
      </dgm:t>
    </dgm:pt>
    <dgm:pt modelId="{5ED8972D-2F36-4D87-9C33-D411A697F89A}" type="sibTrans" cxnId="{AF2E4F4C-FD79-428D-8D2B-2DE6979F84BE}">
      <dgm:prSet/>
      <dgm:spPr/>
      <dgm:t>
        <a:bodyPr/>
        <a:lstStyle/>
        <a:p>
          <a:endParaRPr lang="en-US"/>
        </a:p>
      </dgm:t>
    </dgm:pt>
    <dgm:pt modelId="{B3AE3D2E-D578-467F-A36D-A3154E124B23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Options to Choose From</a:t>
          </a:r>
        </a:p>
      </dgm:t>
    </dgm:pt>
    <dgm:pt modelId="{E6ABEA72-8A12-42BC-A76F-643EBCB9B0A8}" type="parTrans" cxnId="{B9F66DFE-E3DB-4E05-AD34-05584F54502B}">
      <dgm:prSet/>
      <dgm:spPr/>
      <dgm:t>
        <a:bodyPr/>
        <a:lstStyle/>
        <a:p>
          <a:endParaRPr lang="en-US"/>
        </a:p>
      </dgm:t>
    </dgm:pt>
    <dgm:pt modelId="{87CCA9FA-12D8-48F6-8308-7118C73E5206}" type="sibTrans" cxnId="{B9F66DFE-E3DB-4E05-AD34-05584F54502B}">
      <dgm:prSet/>
      <dgm:spPr/>
      <dgm:t>
        <a:bodyPr/>
        <a:lstStyle/>
        <a:p>
          <a:endParaRPr lang="en-US"/>
        </a:p>
      </dgm:t>
    </dgm:pt>
    <dgm:pt modelId="{13A15554-A7F1-4064-BE13-77F3AB93F437}" type="pres">
      <dgm:prSet presAssocID="{D6BA712F-3711-4BA4-B7EE-7C7BFAADA738}" presName="root" presStyleCnt="0">
        <dgm:presLayoutVars>
          <dgm:dir/>
          <dgm:resizeHandles val="exact"/>
        </dgm:presLayoutVars>
      </dgm:prSet>
      <dgm:spPr/>
    </dgm:pt>
    <dgm:pt modelId="{D210AAD9-DFC6-4E68-8B63-41F22BBE1933}" type="pres">
      <dgm:prSet presAssocID="{AB59A21F-4DD7-4497-AA3D-4F42C78E2289}" presName="compNode" presStyleCnt="0"/>
      <dgm:spPr/>
    </dgm:pt>
    <dgm:pt modelId="{F4FAD355-7AF1-432E-BEC3-2EC8C804DCC6}" type="pres">
      <dgm:prSet presAssocID="{AB59A21F-4DD7-4497-AA3D-4F42C78E2289}" presName="iconBgRect" presStyleLbl="bgShp" presStyleIdx="0" presStyleCnt="4"/>
      <dgm:spPr/>
    </dgm:pt>
    <dgm:pt modelId="{BDC3049F-1165-4321-B0DA-67251B375E43}" type="pres">
      <dgm:prSet presAssocID="{AB59A21F-4DD7-4497-AA3D-4F42C78E22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 Finished with solid fill"/>
        </a:ext>
      </dgm:extLst>
    </dgm:pt>
    <dgm:pt modelId="{EBD5941A-0DFB-4FB7-9205-492251304B01}" type="pres">
      <dgm:prSet presAssocID="{AB59A21F-4DD7-4497-AA3D-4F42C78E2289}" presName="spaceRect" presStyleCnt="0"/>
      <dgm:spPr/>
    </dgm:pt>
    <dgm:pt modelId="{77AB27B1-02A5-450E-A97A-7B25D5B3CEDE}" type="pres">
      <dgm:prSet presAssocID="{AB59A21F-4DD7-4497-AA3D-4F42C78E2289}" presName="textRect" presStyleLbl="revTx" presStyleIdx="0" presStyleCnt="4">
        <dgm:presLayoutVars>
          <dgm:chMax val="1"/>
          <dgm:chPref val="1"/>
        </dgm:presLayoutVars>
      </dgm:prSet>
      <dgm:spPr/>
    </dgm:pt>
    <dgm:pt modelId="{195FD6B0-97F3-4290-86A0-3170990ACBF2}" type="pres">
      <dgm:prSet presAssocID="{5B1F9333-D0C3-4F5A-A9CE-D30B9EA53286}" presName="sibTrans" presStyleCnt="0"/>
      <dgm:spPr/>
    </dgm:pt>
    <dgm:pt modelId="{12BBE4A6-C910-424E-8121-A8069E1905CE}" type="pres">
      <dgm:prSet presAssocID="{CEDEFA8F-383A-47D3-87A0-B139CD771D2D}" presName="compNode" presStyleCnt="0"/>
      <dgm:spPr/>
    </dgm:pt>
    <dgm:pt modelId="{8ECB0874-3C5E-4618-A498-83254E2EDBAF}" type="pres">
      <dgm:prSet presAssocID="{CEDEFA8F-383A-47D3-87A0-B139CD771D2D}" presName="iconBgRect" presStyleLbl="bgShp" presStyleIdx="1" presStyleCnt="4"/>
      <dgm:spPr/>
    </dgm:pt>
    <dgm:pt modelId="{33690C8B-4D1B-4AF3-892D-B5BE0BB25241}" type="pres">
      <dgm:prSet presAssocID="{CEDEFA8F-383A-47D3-87A0-B139CD771D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BFAA33A-773D-4B5A-BD71-B8648C6E2798}" type="pres">
      <dgm:prSet presAssocID="{CEDEFA8F-383A-47D3-87A0-B139CD771D2D}" presName="spaceRect" presStyleCnt="0"/>
      <dgm:spPr/>
    </dgm:pt>
    <dgm:pt modelId="{10FA6D37-23DA-4D49-BE75-93DF61891902}" type="pres">
      <dgm:prSet presAssocID="{CEDEFA8F-383A-47D3-87A0-B139CD771D2D}" presName="textRect" presStyleLbl="revTx" presStyleIdx="1" presStyleCnt="4">
        <dgm:presLayoutVars>
          <dgm:chMax val="1"/>
          <dgm:chPref val="1"/>
        </dgm:presLayoutVars>
      </dgm:prSet>
      <dgm:spPr/>
    </dgm:pt>
    <dgm:pt modelId="{92DC1BD9-F8AC-402F-9885-F98A29D933F6}" type="pres">
      <dgm:prSet presAssocID="{E9A80684-D9D7-484C-A069-C845B798CEF4}" presName="sibTrans" presStyleCnt="0"/>
      <dgm:spPr/>
    </dgm:pt>
    <dgm:pt modelId="{44D30774-4A8A-4F0C-956F-9BF5E9D10238}" type="pres">
      <dgm:prSet presAssocID="{CADC85F5-582B-4C4C-BD10-26D4175F42C3}" presName="compNode" presStyleCnt="0"/>
      <dgm:spPr/>
    </dgm:pt>
    <dgm:pt modelId="{60C62E65-59E9-4BE4-A5C3-D98BD13A72B2}" type="pres">
      <dgm:prSet presAssocID="{CADC85F5-582B-4C4C-BD10-26D4175F42C3}" presName="iconBgRect" presStyleLbl="bgShp" presStyleIdx="2" presStyleCnt="4"/>
      <dgm:spPr/>
    </dgm:pt>
    <dgm:pt modelId="{34581A30-B4D5-4A1D-8807-1F559EBA3F44}" type="pres">
      <dgm:prSet presAssocID="{CADC85F5-582B-4C4C-BD10-26D4175F42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 with solid fill"/>
        </a:ext>
      </dgm:extLst>
    </dgm:pt>
    <dgm:pt modelId="{66350681-00D9-4B65-9CC2-9F546AB4783F}" type="pres">
      <dgm:prSet presAssocID="{CADC85F5-582B-4C4C-BD10-26D4175F42C3}" presName="spaceRect" presStyleCnt="0"/>
      <dgm:spPr/>
    </dgm:pt>
    <dgm:pt modelId="{5CC6739D-468E-4226-9A01-E005E4C04D5B}" type="pres">
      <dgm:prSet presAssocID="{CADC85F5-582B-4C4C-BD10-26D4175F42C3}" presName="textRect" presStyleLbl="revTx" presStyleIdx="2" presStyleCnt="4">
        <dgm:presLayoutVars>
          <dgm:chMax val="1"/>
          <dgm:chPref val="1"/>
        </dgm:presLayoutVars>
      </dgm:prSet>
      <dgm:spPr/>
    </dgm:pt>
    <dgm:pt modelId="{2F897F52-87AD-4153-991E-60CF827B6079}" type="pres">
      <dgm:prSet presAssocID="{5ED8972D-2F36-4D87-9C33-D411A697F89A}" presName="sibTrans" presStyleCnt="0"/>
      <dgm:spPr/>
    </dgm:pt>
    <dgm:pt modelId="{ABE7D3F3-7EFA-4D50-AF19-F943AB030BF9}" type="pres">
      <dgm:prSet presAssocID="{B3AE3D2E-D578-467F-A36D-A3154E124B23}" presName="compNode" presStyleCnt="0"/>
      <dgm:spPr/>
    </dgm:pt>
    <dgm:pt modelId="{15290955-F83F-41A2-9A19-D11A50788AC5}" type="pres">
      <dgm:prSet presAssocID="{B3AE3D2E-D578-467F-A36D-A3154E124B23}" presName="iconBgRect" presStyleLbl="bgShp" presStyleIdx="3" presStyleCnt="4"/>
      <dgm:spPr/>
    </dgm:pt>
    <dgm:pt modelId="{59B37B56-B582-4189-B88F-F9D06E5A7C8C}" type="pres">
      <dgm:prSet presAssocID="{B3AE3D2E-D578-467F-A36D-A3154E124B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7F7903FA-3BCF-4F8C-80BC-3BEE1EE6C7CC}" type="pres">
      <dgm:prSet presAssocID="{B3AE3D2E-D578-467F-A36D-A3154E124B23}" presName="spaceRect" presStyleCnt="0"/>
      <dgm:spPr/>
    </dgm:pt>
    <dgm:pt modelId="{47CDF5D1-4F05-4CA5-BC5F-59E635269C93}" type="pres">
      <dgm:prSet presAssocID="{B3AE3D2E-D578-467F-A36D-A3154E124B2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D06708-6018-4417-A403-32BD9E6F4666}" srcId="{D6BA712F-3711-4BA4-B7EE-7C7BFAADA738}" destId="{AB59A21F-4DD7-4497-AA3D-4F42C78E2289}" srcOrd="0" destOrd="0" parTransId="{F5C6F9A8-706D-4A52-B21B-B35459E0203F}" sibTransId="{5B1F9333-D0C3-4F5A-A9CE-D30B9EA53286}"/>
    <dgm:cxn modelId="{2CED7141-4FA7-4603-B13E-603502EDEFAD}" type="presOf" srcId="{D6BA712F-3711-4BA4-B7EE-7C7BFAADA738}" destId="{13A15554-A7F1-4064-BE13-77F3AB93F437}" srcOrd="0" destOrd="0" presId="urn:microsoft.com/office/officeart/2018/5/layout/IconCircleLabelList"/>
    <dgm:cxn modelId="{DA40DF45-B31B-414B-ABFA-07822A62A331}" type="presOf" srcId="{CEDEFA8F-383A-47D3-87A0-B139CD771D2D}" destId="{10FA6D37-23DA-4D49-BE75-93DF61891902}" srcOrd="0" destOrd="0" presId="urn:microsoft.com/office/officeart/2018/5/layout/IconCircleLabelList"/>
    <dgm:cxn modelId="{AF2E4F4C-FD79-428D-8D2B-2DE6979F84BE}" srcId="{D6BA712F-3711-4BA4-B7EE-7C7BFAADA738}" destId="{CADC85F5-582B-4C4C-BD10-26D4175F42C3}" srcOrd="2" destOrd="0" parTransId="{7EE6525F-AAFC-40FC-AB0A-10C6FD6F3E9D}" sibTransId="{5ED8972D-2F36-4D87-9C33-D411A697F89A}"/>
    <dgm:cxn modelId="{023FA18C-8C76-42EE-9E38-7E46FA560624}" type="presOf" srcId="{AB59A21F-4DD7-4497-AA3D-4F42C78E2289}" destId="{77AB27B1-02A5-450E-A97A-7B25D5B3CEDE}" srcOrd="0" destOrd="0" presId="urn:microsoft.com/office/officeart/2018/5/layout/IconCircleLabelList"/>
    <dgm:cxn modelId="{780A5096-4CD7-4729-93BF-0CB5FA843CB8}" type="presOf" srcId="{B3AE3D2E-D578-467F-A36D-A3154E124B23}" destId="{47CDF5D1-4F05-4CA5-BC5F-59E635269C93}" srcOrd="0" destOrd="0" presId="urn:microsoft.com/office/officeart/2018/5/layout/IconCircleLabelList"/>
    <dgm:cxn modelId="{696E2DA5-FBA3-41F1-8F77-497AF9C4D0E4}" srcId="{D6BA712F-3711-4BA4-B7EE-7C7BFAADA738}" destId="{CEDEFA8F-383A-47D3-87A0-B139CD771D2D}" srcOrd="1" destOrd="0" parTransId="{600DB407-EB2D-48FC-8534-8FD7B5EC8440}" sibTransId="{E9A80684-D9D7-484C-A069-C845B798CEF4}"/>
    <dgm:cxn modelId="{56EBF7E0-7223-4F49-83BC-C7BF2ECD396F}" type="presOf" srcId="{CADC85F5-582B-4C4C-BD10-26D4175F42C3}" destId="{5CC6739D-468E-4226-9A01-E005E4C04D5B}" srcOrd="0" destOrd="0" presId="urn:microsoft.com/office/officeart/2018/5/layout/IconCircleLabelList"/>
    <dgm:cxn modelId="{B9F66DFE-E3DB-4E05-AD34-05584F54502B}" srcId="{D6BA712F-3711-4BA4-B7EE-7C7BFAADA738}" destId="{B3AE3D2E-D578-467F-A36D-A3154E124B23}" srcOrd="3" destOrd="0" parTransId="{E6ABEA72-8A12-42BC-A76F-643EBCB9B0A8}" sibTransId="{87CCA9FA-12D8-48F6-8308-7118C73E5206}"/>
    <dgm:cxn modelId="{BD02FB18-6A4E-4C23-A56B-BF0919EB1FDF}" type="presParOf" srcId="{13A15554-A7F1-4064-BE13-77F3AB93F437}" destId="{D210AAD9-DFC6-4E68-8B63-41F22BBE1933}" srcOrd="0" destOrd="0" presId="urn:microsoft.com/office/officeart/2018/5/layout/IconCircleLabelList"/>
    <dgm:cxn modelId="{0D823E29-04F5-4F53-BC60-76E203F8E9BA}" type="presParOf" srcId="{D210AAD9-DFC6-4E68-8B63-41F22BBE1933}" destId="{F4FAD355-7AF1-432E-BEC3-2EC8C804DCC6}" srcOrd="0" destOrd="0" presId="urn:microsoft.com/office/officeart/2018/5/layout/IconCircleLabelList"/>
    <dgm:cxn modelId="{60B7BAF5-9E41-4FB7-B900-2A28BD3F9567}" type="presParOf" srcId="{D210AAD9-DFC6-4E68-8B63-41F22BBE1933}" destId="{BDC3049F-1165-4321-B0DA-67251B375E43}" srcOrd="1" destOrd="0" presId="urn:microsoft.com/office/officeart/2018/5/layout/IconCircleLabelList"/>
    <dgm:cxn modelId="{E797AD5B-C11D-47AF-A8D6-3F5F49C68687}" type="presParOf" srcId="{D210AAD9-DFC6-4E68-8B63-41F22BBE1933}" destId="{EBD5941A-0DFB-4FB7-9205-492251304B01}" srcOrd="2" destOrd="0" presId="urn:microsoft.com/office/officeart/2018/5/layout/IconCircleLabelList"/>
    <dgm:cxn modelId="{2A3F3D1C-CDD7-4297-B16B-F429A6EBBD32}" type="presParOf" srcId="{D210AAD9-DFC6-4E68-8B63-41F22BBE1933}" destId="{77AB27B1-02A5-450E-A97A-7B25D5B3CEDE}" srcOrd="3" destOrd="0" presId="urn:microsoft.com/office/officeart/2018/5/layout/IconCircleLabelList"/>
    <dgm:cxn modelId="{402503E1-F081-4D51-8EDC-39B8A3287E23}" type="presParOf" srcId="{13A15554-A7F1-4064-BE13-77F3AB93F437}" destId="{195FD6B0-97F3-4290-86A0-3170990ACBF2}" srcOrd="1" destOrd="0" presId="urn:microsoft.com/office/officeart/2018/5/layout/IconCircleLabelList"/>
    <dgm:cxn modelId="{D9983A7E-EA6F-4543-8140-53A2F2A332CB}" type="presParOf" srcId="{13A15554-A7F1-4064-BE13-77F3AB93F437}" destId="{12BBE4A6-C910-424E-8121-A8069E1905CE}" srcOrd="2" destOrd="0" presId="urn:microsoft.com/office/officeart/2018/5/layout/IconCircleLabelList"/>
    <dgm:cxn modelId="{AFB3BBBA-EB10-4A2F-992C-E2955557A531}" type="presParOf" srcId="{12BBE4A6-C910-424E-8121-A8069E1905CE}" destId="{8ECB0874-3C5E-4618-A498-83254E2EDBAF}" srcOrd="0" destOrd="0" presId="urn:microsoft.com/office/officeart/2018/5/layout/IconCircleLabelList"/>
    <dgm:cxn modelId="{110D0C34-CB98-4E31-9B8B-164ACFCAC8DB}" type="presParOf" srcId="{12BBE4A6-C910-424E-8121-A8069E1905CE}" destId="{33690C8B-4D1B-4AF3-892D-B5BE0BB25241}" srcOrd="1" destOrd="0" presId="urn:microsoft.com/office/officeart/2018/5/layout/IconCircleLabelList"/>
    <dgm:cxn modelId="{CCC4C721-5914-457A-B51E-9355BFF4D47F}" type="presParOf" srcId="{12BBE4A6-C910-424E-8121-A8069E1905CE}" destId="{CBFAA33A-773D-4B5A-BD71-B8648C6E2798}" srcOrd="2" destOrd="0" presId="urn:microsoft.com/office/officeart/2018/5/layout/IconCircleLabelList"/>
    <dgm:cxn modelId="{427D7A85-69FE-46C6-879E-A71F1E022A5C}" type="presParOf" srcId="{12BBE4A6-C910-424E-8121-A8069E1905CE}" destId="{10FA6D37-23DA-4D49-BE75-93DF61891902}" srcOrd="3" destOrd="0" presId="urn:microsoft.com/office/officeart/2018/5/layout/IconCircleLabelList"/>
    <dgm:cxn modelId="{95C991EC-5AC3-4D32-A4AE-0CE8B949591E}" type="presParOf" srcId="{13A15554-A7F1-4064-BE13-77F3AB93F437}" destId="{92DC1BD9-F8AC-402F-9885-F98A29D933F6}" srcOrd="3" destOrd="0" presId="urn:microsoft.com/office/officeart/2018/5/layout/IconCircleLabelList"/>
    <dgm:cxn modelId="{4D3BCC0C-D67E-40FA-BD23-9AD8B8F16954}" type="presParOf" srcId="{13A15554-A7F1-4064-BE13-77F3AB93F437}" destId="{44D30774-4A8A-4F0C-956F-9BF5E9D10238}" srcOrd="4" destOrd="0" presId="urn:microsoft.com/office/officeart/2018/5/layout/IconCircleLabelList"/>
    <dgm:cxn modelId="{D52F7774-BEA4-481B-B08C-23772398C27A}" type="presParOf" srcId="{44D30774-4A8A-4F0C-956F-9BF5E9D10238}" destId="{60C62E65-59E9-4BE4-A5C3-D98BD13A72B2}" srcOrd="0" destOrd="0" presId="urn:microsoft.com/office/officeart/2018/5/layout/IconCircleLabelList"/>
    <dgm:cxn modelId="{C091E655-EF8E-47B7-AE13-EF73CF86DCF2}" type="presParOf" srcId="{44D30774-4A8A-4F0C-956F-9BF5E9D10238}" destId="{34581A30-B4D5-4A1D-8807-1F559EBA3F44}" srcOrd="1" destOrd="0" presId="urn:microsoft.com/office/officeart/2018/5/layout/IconCircleLabelList"/>
    <dgm:cxn modelId="{2C96A1FB-7B5C-449B-B0A2-A7C6CCA3B03B}" type="presParOf" srcId="{44D30774-4A8A-4F0C-956F-9BF5E9D10238}" destId="{66350681-00D9-4B65-9CC2-9F546AB4783F}" srcOrd="2" destOrd="0" presId="urn:microsoft.com/office/officeart/2018/5/layout/IconCircleLabelList"/>
    <dgm:cxn modelId="{D0BB8E65-C97F-4E6C-9628-3433B23223B0}" type="presParOf" srcId="{44D30774-4A8A-4F0C-956F-9BF5E9D10238}" destId="{5CC6739D-468E-4226-9A01-E005E4C04D5B}" srcOrd="3" destOrd="0" presId="urn:microsoft.com/office/officeart/2018/5/layout/IconCircleLabelList"/>
    <dgm:cxn modelId="{711555F0-590C-4B8A-A796-8D2501122488}" type="presParOf" srcId="{13A15554-A7F1-4064-BE13-77F3AB93F437}" destId="{2F897F52-87AD-4153-991E-60CF827B6079}" srcOrd="5" destOrd="0" presId="urn:microsoft.com/office/officeart/2018/5/layout/IconCircleLabelList"/>
    <dgm:cxn modelId="{9ADE11F4-3BCD-43CE-B9CF-F99413AC309B}" type="presParOf" srcId="{13A15554-A7F1-4064-BE13-77F3AB93F437}" destId="{ABE7D3F3-7EFA-4D50-AF19-F943AB030BF9}" srcOrd="6" destOrd="0" presId="urn:microsoft.com/office/officeart/2018/5/layout/IconCircleLabelList"/>
    <dgm:cxn modelId="{458B3A26-F6A7-4614-A3F4-AF34920BB3A5}" type="presParOf" srcId="{ABE7D3F3-7EFA-4D50-AF19-F943AB030BF9}" destId="{15290955-F83F-41A2-9A19-D11A50788AC5}" srcOrd="0" destOrd="0" presId="urn:microsoft.com/office/officeart/2018/5/layout/IconCircleLabelList"/>
    <dgm:cxn modelId="{EA5D696F-88BD-479B-8C12-8F90FAB19116}" type="presParOf" srcId="{ABE7D3F3-7EFA-4D50-AF19-F943AB030BF9}" destId="{59B37B56-B582-4189-B88F-F9D06E5A7C8C}" srcOrd="1" destOrd="0" presId="urn:microsoft.com/office/officeart/2018/5/layout/IconCircleLabelList"/>
    <dgm:cxn modelId="{2D7A8068-0D17-4B84-92F5-11652656EE49}" type="presParOf" srcId="{ABE7D3F3-7EFA-4D50-AF19-F943AB030BF9}" destId="{7F7903FA-3BCF-4F8C-80BC-3BEE1EE6C7CC}" srcOrd="2" destOrd="0" presId="urn:microsoft.com/office/officeart/2018/5/layout/IconCircleLabelList"/>
    <dgm:cxn modelId="{5E2FF2D0-C950-4558-95C6-B1D9FDCD9D6B}" type="presParOf" srcId="{ABE7D3F3-7EFA-4D50-AF19-F943AB030BF9}" destId="{47CDF5D1-4F05-4CA5-BC5F-59E635269C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BA712F-3711-4BA4-B7EE-7C7BFAADA73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9A21F-4DD7-4497-AA3D-4F42C78E2289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Saves Time</a:t>
          </a:r>
        </a:p>
      </dgm:t>
    </dgm:pt>
    <dgm:pt modelId="{F5C6F9A8-706D-4A52-B21B-B35459E0203F}" type="parTrans" cxnId="{53D06708-6018-4417-A403-32BD9E6F4666}">
      <dgm:prSet/>
      <dgm:spPr/>
      <dgm:t>
        <a:bodyPr/>
        <a:lstStyle/>
        <a:p>
          <a:endParaRPr lang="en-US"/>
        </a:p>
      </dgm:t>
    </dgm:pt>
    <dgm:pt modelId="{5B1F9333-D0C3-4F5A-A9CE-D30B9EA53286}" type="sibTrans" cxnId="{53D06708-6018-4417-A403-32BD9E6F4666}">
      <dgm:prSet/>
      <dgm:spPr/>
      <dgm:t>
        <a:bodyPr/>
        <a:lstStyle/>
        <a:p>
          <a:endParaRPr lang="en-US"/>
        </a:p>
      </dgm:t>
    </dgm:pt>
    <dgm:pt modelId="{CEDEFA8F-383A-47D3-87A0-B139CD771D2D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Saves Money</a:t>
          </a:r>
        </a:p>
      </dgm:t>
    </dgm:pt>
    <dgm:pt modelId="{600DB407-EB2D-48FC-8534-8FD7B5EC8440}" type="parTrans" cxnId="{696E2DA5-FBA3-41F1-8F77-497AF9C4D0E4}">
      <dgm:prSet/>
      <dgm:spPr/>
      <dgm:t>
        <a:bodyPr/>
        <a:lstStyle/>
        <a:p>
          <a:endParaRPr lang="en-US"/>
        </a:p>
      </dgm:t>
    </dgm:pt>
    <dgm:pt modelId="{E9A80684-D9D7-484C-A069-C845B798CEF4}" type="sibTrans" cxnId="{696E2DA5-FBA3-41F1-8F77-497AF9C4D0E4}">
      <dgm:prSet/>
      <dgm:spPr/>
      <dgm:t>
        <a:bodyPr/>
        <a:lstStyle/>
        <a:p>
          <a:endParaRPr lang="en-US"/>
        </a:p>
      </dgm:t>
    </dgm:pt>
    <dgm:pt modelId="{CADC85F5-582B-4C4C-BD10-26D4175F42C3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Quality Contractors</a:t>
          </a:r>
        </a:p>
      </dgm:t>
    </dgm:pt>
    <dgm:pt modelId="{7EE6525F-AAFC-40FC-AB0A-10C6FD6F3E9D}" type="parTrans" cxnId="{AF2E4F4C-FD79-428D-8D2B-2DE6979F84BE}">
      <dgm:prSet/>
      <dgm:spPr/>
      <dgm:t>
        <a:bodyPr/>
        <a:lstStyle/>
        <a:p>
          <a:endParaRPr lang="en-US"/>
        </a:p>
      </dgm:t>
    </dgm:pt>
    <dgm:pt modelId="{5ED8972D-2F36-4D87-9C33-D411A697F89A}" type="sibTrans" cxnId="{AF2E4F4C-FD79-428D-8D2B-2DE6979F84BE}">
      <dgm:prSet/>
      <dgm:spPr/>
      <dgm:t>
        <a:bodyPr/>
        <a:lstStyle/>
        <a:p>
          <a:endParaRPr lang="en-US"/>
        </a:p>
      </dgm:t>
    </dgm:pt>
    <dgm:pt modelId="{B3AE3D2E-D578-467F-A36D-A3154E124B23}">
      <dgm:prSet custT="1"/>
      <dgm:spPr/>
      <dgm:t>
        <a:bodyPr/>
        <a:lstStyle/>
        <a:p>
          <a:pPr>
            <a:defRPr cap="all"/>
          </a:pPr>
          <a:r>
            <a:rPr lang="en-US" sz="2000" cap="none" baseline="0" dirty="0"/>
            <a:t>Options</a:t>
          </a:r>
        </a:p>
      </dgm:t>
    </dgm:pt>
    <dgm:pt modelId="{E6ABEA72-8A12-42BC-A76F-643EBCB9B0A8}" type="parTrans" cxnId="{B9F66DFE-E3DB-4E05-AD34-05584F54502B}">
      <dgm:prSet/>
      <dgm:spPr/>
      <dgm:t>
        <a:bodyPr/>
        <a:lstStyle/>
        <a:p>
          <a:endParaRPr lang="en-US"/>
        </a:p>
      </dgm:t>
    </dgm:pt>
    <dgm:pt modelId="{87CCA9FA-12D8-48F6-8308-7118C73E5206}" type="sibTrans" cxnId="{B9F66DFE-E3DB-4E05-AD34-05584F54502B}">
      <dgm:prSet/>
      <dgm:spPr/>
      <dgm:t>
        <a:bodyPr/>
        <a:lstStyle/>
        <a:p>
          <a:endParaRPr lang="en-US"/>
        </a:p>
      </dgm:t>
    </dgm:pt>
    <dgm:pt modelId="{13A15554-A7F1-4064-BE13-77F3AB93F437}" type="pres">
      <dgm:prSet presAssocID="{D6BA712F-3711-4BA4-B7EE-7C7BFAADA738}" presName="root" presStyleCnt="0">
        <dgm:presLayoutVars>
          <dgm:dir/>
          <dgm:resizeHandles val="exact"/>
        </dgm:presLayoutVars>
      </dgm:prSet>
      <dgm:spPr/>
    </dgm:pt>
    <dgm:pt modelId="{D210AAD9-DFC6-4E68-8B63-41F22BBE1933}" type="pres">
      <dgm:prSet presAssocID="{AB59A21F-4DD7-4497-AA3D-4F42C78E2289}" presName="compNode" presStyleCnt="0"/>
      <dgm:spPr/>
    </dgm:pt>
    <dgm:pt modelId="{F4FAD355-7AF1-432E-BEC3-2EC8C804DCC6}" type="pres">
      <dgm:prSet presAssocID="{AB59A21F-4DD7-4497-AA3D-4F42C78E2289}" presName="iconBgRect" presStyleLbl="bgShp" presStyleIdx="0" presStyleCnt="4"/>
      <dgm:spPr/>
    </dgm:pt>
    <dgm:pt modelId="{BDC3049F-1165-4321-B0DA-67251B375E43}" type="pres">
      <dgm:prSet presAssocID="{AB59A21F-4DD7-4497-AA3D-4F42C78E22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 Finished with solid fill"/>
        </a:ext>
      </dgm:extLst>
    </dgm:pt>
    <dgm:pt modelId="{EBD5941A-0DFB-4FB7-9205-492251304B01}" type="pres">
      <dgm:prSet presAssocID="{AB59A21F-4DD7-4497-AA3D-4F42C78E2289}" presName="spaceRect" presStyleCnt="0"/>
      <dgm:spPr/>
    </dgm:pt>
    <dgm:pt modelId="{77AB27B1-02A5-450E-A97A-7B25D5B3CEDE}" type="pres">
      <dgm:prSet presAssocID="{AB59A21F-4DD7-4497-AA3D-4F42C78E2289}" presName="textRect" presStyleLbl="revTx" presStyleIdx="0" presStyleCnt="4">
        <dgm:presLayoutVars>
          <dgm:chMax val="1"/>
          <dgm:chPref val="1"/>
        </dgm:presLayoutVars>
      </dgm:prSet>
      <dgm:spPr/>
    </dgm:pt>
    <dgm:pt modelId="{195FD6B0-97F3-4290-86A0-3170990ACBF2}" type="pres">
      <dgm:prSet presAssocID="{5B1F9333-D0C3-4F5A-A9CE-D30B9EA53286}" presName="sibTrans" presStyleCnt="0"/>
      <dgm:spPr/>
    </dgm:pt>
    <dgm:pt modelId="{12BBE4A6-C910-424E-8121-A8069E1905CE}" type="pres">
      <dgm:prSet presAssocID="{CEDEFA8F-383A-47D3-87A0-B139CD771D2D}" presName="compNode" presStyleCnt="0"/>
      <dgm:spPr/>
    </dgm:pt>
    <dgm:pt modelId="{8ECB0874-3C5E-4618-A498-83254E2EDBAF}" type="pres">
      <dgm:prSet presAssocID="{CEDEFA8F-383A-47D3-87A0-B139CD771D2D}" presName="iconBgRect" presStyleLbl="bgShp" presStyleIdx="1" presStyleCnt="4"/>
      <dgm:spPr/>
    </dgm:pt>
    <dgm:pt modelId="{33690C8B-4D1B-4AF3-892D-B5BE0BB25241}" type="pres">
      <dgm:prSet presAssocID="{CEDEFA8F-383A-47D3-87A0-B139CD771D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BFAA33A-773D-4B5A-BD71-B8648C6E2798}" type="pres">
      <dgm:prSet presAssocID="{CEDEFA8F-383A-47D3-87A0-B139CD771D2D}" presName="spaceRect" presStyleCnt="0"/>
      <dgm:spPr/>
    </dgm:pt>
    <dgm:pt modelId="{10FA6D37-23DA-4D49-BE75-93DF61891902}" type="pres">
      <dgm:prSet presAssocID="{CEDEFA8F-383A-47D3-87A0-B139CD771D2D}" presName="textRect" presStyleLbl="revTx" presStyleIdx="1" presStyleCnt="4">
        <dgm:presLayoutVars>
          <dgm:chMax val="1"/>
          <dgm:chPref val="1"/>
        </dgm:presLayoutVars>
      </dgm:prSet>
      <dgm:spPr/>
    </dgm:pt>
    <dgm:pt modelId="{92DC1BD9-F8AC-402F-9885-F98A29D933F6}" type="pres">
      <dgm:prSet presAssocID="{E9A80684-D9D7-484C-A069-C845B798CEF4}" presName="sibTrans" presStyleCnt="0"/>
      <dgm:spPr/>
    </dgm:pt>
    <dgm:pt modelId="{44D30774-4A8A-4F0C-956F-9BF5E9D10238}" type="pres">
      <dgm:prSet presAssocID="{CADC85F5-582B-4C4C-BD10-26D4175F42C3}" presName="compNode" presStyleCnt="0"/>
      <dgm:spPr/>
    </dgm:pt>
    <dgm:pt modelId="{60C62E65-59E9-4BE4-A5C3-D98BD13A72B2}" type="pres">
      <dgm:prSet presAssocID="{CADC85F5-582B-4C4C-BD10-26D4175F42C3}" presName="iconBgRect" presStyleLbl="bgShp" presStyleIdx="2" presStyleCnt="4"/>
      <dgm:spPr/>
    </dgm:pt>
    <dgm:pt modelId="{34581A30-B4D5-4A1D-8807-1F559EBA3F44}" type="pres">
      <dgm:prSet presAssocID="{CADC85F5-582B-4C4C-BD10-26D4175F42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 with solid fill"/>
        </a:ext>
      </dgm:extLst>
    </dgm:pt>
    <dgm:pt modelId="{66350681-00D9-4B65-9CC2-9F546AB4783F}" type="pres">
      <dgm:prSet presAssocID="{CADC85F5-582B-4C4C-BD10-26D4175F42C3}" presName="spaceRect" presStyleCnt="0"/>
      <dgm:spPr/>
    </dgm:pt>
    <dgm:pt modelId="{5CC6739D-468E-4226-9A01-E005E4C04D5B}" type="pres">
      <dgm:prSet presAssocID="{CADC85F5-582B-4C4C-BD10-26D4175F42C3}" presName="textRect" presStyleLbl="revTx" presStyleIdx="2" presStyleCnt="4">
        <dgm:presLayoutVars>
          <dgm:chMax val="1"/>
          <dgm:chPref val="1"/>
        </dgm:presLayoutVars>
      </dgm:prSet>
      <dgm:spPr/>
    </dgm:pt>
    <dgm:pt modelId="{2F897F52-87AD-4153-991E-60CF827B6079}" type="pres">
      <dgm:prSet presAssocID="{5ED8972D-2F36-4D87-9C33-D411A697F89A}" presName="sibTrans" presStyleCnt="0"/>
      <dgm:spPr/>
    </dgm:pt>
    <dgm:pt modelId="{ABE7D3F3-7EFA-4D50-AF19-F943AB030BF9}" type="pres">
      <dgm:prSet presAssocID="{B3AE3D2E-D578-467F-A36D-A3154E124B23}" presName="compNode" presStyleCnt="0"/>
      <dgm:spPr/>
    </dgm:pt>
    <dgm:pt modelId="{15290955-F83F-41A2-9A19-D11A50788AC5}" type="pres">
      <dgm:prSet presAssocID="{B3AE3D2E-D578-467F-A36D-A3154E124B23}" presName="iconBgRect" presStyleLbl="bgShp" presStyleIdx="3" presStyleCnt="4"/>
      <dgm:spPr/>
    </dgm:pt>
    <dgm:pt modelId="{59B37B56-B582-4189-B88F-F9D06E5A7C8C}" type="pres">
      <dgm:prSet presAssocID="{B3AE3D2E-D578-467F-A36D-A3154E124B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7F7903FA-3BCF-4F8C-80BC-3BEE1EE6C7CC}" type="pres">
      <dgm:prSet presAssocID="{B3AE3D2E-D578-467F-A36D-A3154E124B23}" presName="spaceRect" presStyleCnt="0"/>
      <dgm:spPr/>
    </dgm:pt>
    <dgm:pt modelId="{47CDF5D1-4F05-4CA5-BC5F-59E635269C93}" type="pres">
      <dgm:prSet presAssocID="{B3AE3D2E-D578-467F-A36D-A3154E124B2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D06708-6018-4417-A403-32BD9E6F4666}" srcId="{D6BA712F-3711-4BA4-B7EE-7C7BFAADA738}" destId="{AB59A21F-4DD7-4497-AA3D-4F42C78E2289}" srcOrd="0" destOrd="0" parTransId="{F5C6F9A8-706D-4A52-B21B-B35459E0203F}" sibTransId="{5B1F9333-D0C3-4F5A-A9CE-D30B9EA53286}"/>
    <dgm:cxn modelId="{2CED7141-4FA7-4603-B13E-603502EDEFAD}" type="presOf" srcId="{D6BA712F-3711-4BA4-B7EE-7C7BFAADA738}" destId="{13A15554-A7F1-4064-BE13-77F3AB93F437}" srcOrd="0" destOrd="0" presId="urn:microsoft.com/office/officeart/2018/5/layout/IconCircleLabelList"/>
    <dgm:cxn modelId="{DA40DF45-B31B-414B-ABFA-07822A62A331}" type="presOf" srcId="{CEDEFA8F-383A-47D3-87A0-B139CD771D2D}" destId="{10FA6D37-23DA-4D49-BE75-93DF61891902}" srcOrd="0" destOrd="0" presId="urn:microsoft.com/office/officeart/2018/5/layout/IconCircleLabelList"/>
    <dgm:cxn modelId="{AF2E4F4C-FD79-428D-8D2B-2DE6979F84BE}" srcId="{D6BA712F-3711-4BA4-B7EE-7C7BFAADA738}" destId="{CADC85F5-582B-4C4C-BD10-26D4175F42C3}" srcOrd="2" destOrd="0" parTransId="{7EE6525F-AAFC-40FC-AB0A-10C6FD6F3E9D}" sibTransId="{5ED8972D-2F36-4D87-9C33-D411A697F89A}"/>
    <dgm:cxn modelId="{023FA18C-8C76-42EE-9E38-7E46FA560624}" type="presOf" srcId="{AB59A21F-4DD7-4497-AA3D-4F42C78E2289}" destId="{77AB27B1-02A5-450E-A97A-7B25D5B3CEDE}" srcOrd="0" destOrd="0" presId="urn:microsoft.com/office/officeart/2018/5/layout/IconCircleLabelList"/>
    <dgm:cxn modelId="{780A5096-4CD7-4729-93BF-0CB5FA843CB8}" type="presOf" srcId="{B3AE3D2E-D578-467F-A36D-A3154E124B23}" destId="{47CDF5D1-4F05-4CA5-BC5F-59E635269C93}" srcOrd="0" destOrd="0" presId="urn:microsoft.com/office/officeart/2018/5/layout/IconCircleLabelList"/>
    <dgm:cxn modelId="{696E2DA5-FBA3-41F1-8F77-497AF9C4D0E4}" srcId="{D6BA712F-3711-4BA4-B7EE-7C7BFAADA738}" destId="{CEDEFA8F-383A-47D3-87A0-B139CD771D2D}" srcOrd="1" destOrd="0" parTransId="{600DB407-EB2D-48FC-8534-8FD7B5EC8440}" sibTransId="{E9A80684-D9D7-484C-A069-C845B798CEF4}"/>
    <dgm:cxn modelId="{56EBF7E0-7223-4F49-83BC-C7BF2ECD396F}" type="presOf" srcId="{CADC85F5-582B-4C4C-BD10-26D4175F42C3}" destId="{5CC6739D-468E-4226-9A01-E005E4C04D5B}" srcOrd="0" destOrd="0" presId="urn:microsoft.com/office/officeart/2018/5/layout/IconCircleLabelList"/>
    <dgm:cxn modelId="{B9F66DFE-E3DB-4E05-AD34-05584F54502B}" srcId="{D6BA712F-3711-4BA4-B7EE-7C7BFAADA738}" destId="{B3AE3D2E-D578-467F-A36D-A3154E124B23}" srcOrd="3" destOrd="0" parTransId="{E6ABEA72-8A12-42BC-A76F-643EBCB9B0A8}" sibTransId="{87CCA9FA-12D8-48F6-8308-7118C73E5206}"/>
    <dgm:cxn modelId="{BD02FB18-6A4E-4C23-A56B-BF0919EB1FDF}" type="presParOf" srcId="{13A15554-A7F1-4064-BE13-77F3AB93F437}" destId="{D210AAD9-DFC6-4E68-8B63-41F22BBE1933}" srcOrd="0" destOrd="0" presId="urn:microsoft.com/office/officeart/2018/5/layout/IconCircleLabelList"/>
    <dgm:cxn modelId="{0D823E29-04F5-4F53-BC60-76E203F8E9BA}" type="presParOf" srcId="{D210AAD9-DFC6-4E68-8B63-41F22BBE1933}" destId="{F4FAD355-7AF1-432E-BEC3-2EC8C804DCC6}" srcOrd="0" destOrd="0" presId="urn:microsoft.com/office/officeart/2018/5/layout/IconCircleLabelList"/>
    <dgm:cxn modelId="{60B7BAF5-9E41-4FB7-B900-2A28BD3F9567}" type="presParOf" srcId="{D210AAD9-DFC6-4E68-8B63-41F22BBE1933}" destId="{BDC3049F-1165-4321-B0DA-67251B375E43}" srcOrd="1" destOrd="0" presId="urn:microsoft.com/office/officeart/2018/5/layout/IconCircleLabelList"/>
    <dgm:cxn modelId="{E797AD5B-C11D-47AF-A8D6-3F5F49C68687}" type="presParOf" srcId="{D210AAD9-DFC6-4E68-8B63-41F22BBE1933}" destId="{EBD5941A-0DFB-4FB7-9205-492251304B01}" srcOrd="2" destOrd="0" presId="urn:microsoft.com/office/officeart/2018/5/layout/IconCircleLabelList"/>
    <dgm:cxn modelId="{2A3F3D1C-CDD7-4297-B16B-F429A6EBBD32}" type="presParOf" srcId="{D210AAD9-DFC6-4E68-8B63-41F22BBE1933}" destId="{77AB27B1-02A5-450E-A97A-7B25D5B3CEDE}" srcOrd="3" destOrd="0" presId="urn:microsoft.com/office/officeart/2018/5/layout/IconCircleLabelList"/>
    <dgm:cxn modelId="{402503E1-F081-4D51-8EDC-39B8A3287E23}" type="presParOf" srcId="{13A15554-A7F1-4064-BE13-77F3AB93F437}" destId="{195FD6B0-97F3-4290-86A0-3170990ACBF2}" srcOrd="1" destOrd="0" presId="urn:microsoft.com/office/officeart/2018/5/layout/IconCircleLabelList"/>
    <dgm:cxn modelId="{D9983A7E-EA6F-4543-8140-53A2F2A332CB}" type="presParOf" srcId="{13A15554-A7F1-4064-BE13-77F3AB93F437}" destId="{12BBE4A6-C910-424E-8121-A8069E1905CE}" srcOrd="2" destOrd="0" presId="urn:microsoft.com/office/officeart/2018/5/layout/IconCircleLabelList"/>
    <dgm:cxn modelId="{AFB3BBBA-EB10-4A2F-992C-E2955557A531}" type="presParOf" srcId="{12BBE4A6-C910-424E-8121-A8069E1905CE}" destId="{8ECB0874-3C5E-4618-A498-83254E2EDBAF}" srcOrd="0" destOrd="0" presId="urn:microsoft.com/office/officeart/2018/5/layout/IconCircleLabelList"/>
    <dgm:cxn modelId="{110D0C34-CB98-4E31-9B8B-164ACFCAC8DB}" type="presParOf" srcId="{12BBE4A6-C910-424E-8121-A8069E1905CE}" destId="{33690C8B-4D1B-4AF3-892D-B5BE0BB25241}" srcOrd="1" destOrd="0" presId="urn:microsoft.com/office/officeart/2018/5/layout/IconCircleLabelList"/>
    <dgm:cxn modelId="{CCC4C721-5914-457A-B51E-9355BFF4D47F}" type="presParOf" srcId="{12BBE4A6-C910-424E-8121-A8069E1905CE}" destId="{CBFAA33A-773D-4B5A-BD71-B8648C6E2798}" srcOrd="2" destOrd="0" presId="urn:microsoft.com/office/officeart/2018/5/layout/IconCircleLabelList"/>
    <dgm:cxn modelId="{427D7A85-69FE-46C6-879E-A71F1E022A5C}" type="presParOf" srcId="{12BBE4A6-C910-424E-8121-A8069E1905CE}" destId="{10FA6D37-23DA-4D49-BE75-93DF61891902}" srcOrd="3" destOrd="0" presId="urn:microsoft.com/office/officeart/2018/5/layout/IconCircleLabelList"/>
    <dgm:cxn modelId="{95C991EC-5AC3-4D32-A4AE-0CE8B949591E}" type="presParOf" srcId="{13A15554-A7F1-4064-BE13-77F3AB93F437}" destId="{92DC1BD9-F8AC-402F-9885-F98A29D933F6}" srcOrd="3" destOrd="0" presId="urn:microsoft.com/office/officeart/2018/5/layout/IconCircleLabelList"/>
    <dgm:cxn modelId="{4D3BCC0C-D67E-40FA-BD23-9AD8B8F16954}" type="presParOf" srcId="{13A15554-A7F1-4064-BE13-77F3AB93F437}" destId="{44D30774-4A8A-4F0C-956F-9BF5E9D10238}" srcOrd="4" destOrd="0" presId="urn:microsoft.com/office/officeart/2018/5/layout/IconCircleLabelList"/>
    <dgm:cxn modelId="{D52F7774-BEA4-481B-B08C-23772398C27A}" type="presParOf" srcId="{44D30774-4A8A-4F0C-956F-9BF5E9D10238}" destId="{60C62E65-59E9-4BE4-A5C3-D98BD13A72B2}" srcOrd="0" destOrd="0" presId="urn:microsoft.com/office/officeart/2018/5/layout/IconCircleLabelList"/>
    <dgm:cxn modelId="{C091E655-EF8E-47B7-AE13-EF73CF86DCF2}" type="presParOf" srcId="{44D30774-4A8A-4F0C-956F-9BF5E9D10238}" destId="{34581A30-B4D5-4A1D-8807-1F559EBA3F44}" srcOrd="1" destOrd="0" presId="urn:microsoft.com/office/officeart/2018/5/layout/IconCircleLabelList"/>
    <dgm:cxn modelId="{2C96A1FB-7B5C-449B-B0A2-A7C6CCA3B03B}" type="presParOf" srcId="{44D30774-4A8A-4F0C-956F-9BF5E9D10238}" destId="{66350681-00D9-4B65-9CC2-9F546AB4783F}" srcOrd="2" destOrd="0" presId="urn:microsoft.com/office/officeart/2018/5/layout/IconCircleLabelList"/>
    <dgm:cxn modelId="{D0BB8E65-C97F-4E6C-9628-3433B23223B0}" type="presParOf" srcId="{44D30774-4A8A-4F0C-956F-9BF5E9D10238}" destId="{5CC6739D-468E-4226-9A01-E005E4C04D5B}" srcOrd="3" destOrd="0" presId="urn:microsoft.com/office/officeart/2018/5/layout/IconCircleLabelList"/>
    <dgm:cxn modelId="{711555F0-590C-4B8A-A796-8D2501122488}" type="presParOf" srcId="{13A15554-A7F1-4064-BE13-77F3AB93F437}" destId="{2F897F52-87AD-4153-991E-60CF827B6079}" srcOrd="5" destOrd="0" presId="urn:microsoft.com/office/officeart/2018/5/layout/IconCircleLabelList"/>
    <dgm:cxn modelId="{9ADE11F4-3BCD-43CE-B9CF-F99413AC309B}" type="presParOf" srcId="{13A15554-A7F1-4064-BE13-77F3AB93F437}" destId="{ABE7D3F3-7EFA-4D50-AF19-F943AB030BF9}" srcOrd="6" destOrd="0" presId="urn:microsoft.com/office/officeart/2018/5/layout/IconCircleLabelList"/>
    <dgm:cxn modelId="{458B3A26-F6A7-4614-A3F4-AF34920BB3A5}" type="presParOf" srcId="{ABE7D3F3-7EFA-4D50-AF19-F943AB030BF9}" destId="{15290955-F83F-41A2-9A19-D11A50788AC5}" srcOrd="0" destOrd="0" presId="urn:microsoft.com/office/officeart/2018/5/layout/IconCircleLabelList"/>
    <dgm:cxn modelId="{EA5D696F-88BD-479B-8C12-8F90FAB19116}" type="presParOf" srcId="{ABE7D3F3-7EFA-4D50-AF19-F943AB030BF9}" destId="{59B37B56-B582-4189-B88F-F9D06E5A7C8C}" srcOrd="1" destOrd="0" presId="urn:microsoft.com/office/officeart/2018/5/layout/IconCircleLabelList"/>
    <dgm:cxn modelId="{2D7A8068-0D17-4B84-92F5-11652656EE49}" type="presParOf" srcId="{ABE7D3F3-7EFA-4D50-AF19-F943AB030BF9}" destId="{7F7903FA-3BCF-4F8C-80BC-3BEE1EE6C7CC}" srcOrd="2" destOrd="0" presId="urn:microsoft.com/office/officeart/2018/5/layout/IconCircleLabelList"/>
    <dgm:cxn modelId="{5E2FF2D0-C950-4558-95C6-B1D9FDCD9D6B}" type="presParOf" srcId="{ABE7D3F3-7EFA-4D50-AF19-F943AB030BF9}" destId="{47CDF5D1-4F05-4CA5-BC5F-59E635269C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C8239-964F-4CD6-98C1-5BDFFC23D055}">
      <dsp:nvSpPr>
        <dsp:cNvPr id="0" name=""/>
        <dsp:cNvSpPr/>
      </dsp:nvSpPr>
      <dsp:spPr>
        <a:xfrm>
          <a:off x="0" y="2483499"/>
          <a:ext cx="4648200" cy="1629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Up to 4 Contractors will be awarded for each license classification per each Agency.</a:t>
          </a:r>
        </a:p>
      </dsp:txBody>
      <dsp:txXfrm>
        <a:off x="0" y="2483499"/>
        <a:ext cx="4648200" cy="1629444"/>
      </dsp:txXfrm>
    </dsp:sp>
    <dsp:sp modelId="{01FF0F81-BFB3-4A99-8FED-18C26AF5BB4D}">
      <dsp:nvSpPr>
        <dsp:cNvPr id="0" name=""/>
        <dsp:cNvSpPr/>
      </dsp:nvSpPr>
      <dsp:spPr>
        <a:xfrm rot="10800000">
          <a:off x="0" y="0"/>
          <a:ext cx="4648200" cy="250608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The License Areas: </a:t>
          </a:r>
        </a:p>
      </dsp:txBody>
      <dsp:txXfrm rot="-10800000">
        <a:off x="0" y="0"/>
        <a:ext cx="4648200" cy="879636"/>
      </dsp:txXfrm>
    </dsp:sp>
    <dsp:sp modelId="{2B56D804-66EE-4FDB-A4B3-8C044021A76C}">
      <dsp:nvSpPr>
        <dsp:cNvPr id="0" name=""/>
        <dsp:cNvSpPr/>
      </dsp:nvSpPr>
      <dsp:spPr>
        <a:xfrm>
          <a:off x="567" y="881491"/>
          <a:ext cx="929413" cy="74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General Contractor (BD3)</a:t>
          </a:r>
        </a:p>
      </dsp:txBody>
      <dsp:txXfrm>
        <a:off x="567" y="881491"/>
        <a:ext cx="929413" cy="749319"/>
      </dsp:txXfrm>
    </dsp:sp>
    <dsp:sp modelId="{5864DA7D-B942-4FF3-9D12-85943E16C723}">
      <dsp:nvSpPr>
        <dsp:cNvPr id="0" name=""/>
        <dsp:cNvSpPr/>
      </dsp:nvSpPr>
      <dsp:spPr>
        <a:xfrm>
          <a:off x="929980" y="881491"/>
          <a:ext cx="929413" cy="74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Roofing (RF3)</a:t>
          </a:r>
        </a:p>
      </dsp:txBody>
      <dsp:txXfrm>
        <a:off x="929980" y="881491"/>
        <a:ext cx="929413" cy="749319"/>
      </dsp:txXfrm>
    </dsp:sp>
    <dsp:sp modelId="{EDF594CC-BEC7-4D0B-B820-F50CE722D2C3}">
      <dsp:nvSpPr>
        <dsp:cNvPr id="0" name=""/>
        <dsp:cNvSpPr/>
      </dsp:nvSpPr>
      <dsp:spPr>
        <a:xfrm>
          <a:off x="1859393" y="881491"/>
          <a:ext cx="929413" cy="74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Electrical (EL5)</a:t>
          </a:r>
        </a:p>
      </dsp:txBody>
      <dsp:txXfrm>
        <a:off x="1859393" y="881491"/>
        <a:ext cx="929413" cy="749319"/>
      </dsp:txXfrm>
    </dsp:sp>
    <dsp:sp modelId="{1F412713-2C43-4744-970F-3FB7A9FB17F0}">
      <dsp:nvSpPr>
        <dsp:cNvPr id="0" name=""/>
        <dsp:cNvSpPr/>
      </dsp:nvSpPr>
      <dsp:spPr>
        <a:xfrm>
          <a:off x="2788806" y="881491"/>
          <a:ext cx="929413" cy="74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Plumbing (PB5)</a:t>
          </a:r>
        </a:p>
      </dsp:txBody>
      <dsp:txXfrm>
        <a:off x="2788806" y="881491"/>
        <a:ext cx="929413" cy="749319"/>
      </dsp:txXfrm>
    </dsp:sp>
    <dsp:sp modelId="{A0FBDB52-5E82-4D9B-B48C-3AB89DC61D6F}">
      <dsp:nvSpPr>
        <dsp:cNvPr id="0" name=""/>
        <dsp:cNvSpPr/>
      </dsp:nvSpPr>
      <dsp:spPr>
        <a:xfrm>
          <a:off x="3718219" y="881491"/>
          <a:ext cx="929413" cy="74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HVAC (HT5/AC5)</a:t>
          </a:r>
        </a:p>
      </dsp:txBody>
      <dsp:txXfrm>
        <a:off x="3718219" y="881491"/>
        <a:ext cx="929413" cy="749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97B80-102C-47CB-B83C-6EA2755694C9}">
      <dsp:nvSpPr>
        <dsp:cNvPr id="0" name=""/>
        <dsp:cNvSpPr/>
      </dsp:nvSpPr>
      <dsp:spPr>
        <a:xfrm>
          <a:off x="0" y="164293"/>
          <a:ext cx="6248400" cy="155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Tier 1</a:t>
          </a:r>
          <a:r>
            <a:rPr lang="en-US" sz="2200" kern="1200" dirty="0"/>
            <a:t>- Job Order when the Agency Performs Job Order Development Services, JOC System License Fee </a:t>
          </a:r>
        </a:p>
      </dsp:txBody>
      <dsp:txXfrm>
        <a:off x="75666" y="239959"/>
        <a:ext cx="6097068" cy="1398698"/>
      </dsp:txXfrm>
    </dsp:sp>
    <dsp:sp modelId="{F9A3CD5F-6432-4938-9302-C48B62133F59}">
      <dsp:nvSpPr>
        <dsp:cNvPr id="0" name=""/>
        <dsp:cNvSpPr/>
      </dsp:nvSpPr>
      <dsp:spPr>
        <a:xfrm>
          <a:off x="0" y="1777684"/>
          <a:ext cx="6248400" cy="155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Tier 2 – </a:t>
          </a:r>
          <a:r>
            <a:rPr lang="en-US" sz="2200" kern="1200" dirty="0"/>
            <a:t>Job Order where the Agency Performs Job Order Development Services and includes the JOC Administrator to perform a compliance review of the Price proposal and the JOC System License Fee</a:t>
          </a:r>
        </a:p>
      </dsp:txBody>
      <dsp:txXfrm>
        <a:off x="75666" y="1853350"/>
        <a:ext cx="6097068" cy="1398698"/>
      </dsp:txXfrm>
    </dsp:sp>
    <dsp:sp modelId="{47F6FCDC-747D-49E1-BDE3-BBE158432EA4}">
      <dsp:nvSpPr>
        <dsp:cNvPr id="0" name=""/>
        <dsp:cNvSpPr/>
      </dsp:nvSpPr>
      <dsp:spPr>
        <a:xfrm>
          <a:off x="0" y="3391074"/>
          <a:ext cx="6248400" cy="155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Tier 3 – </a:t>
          </a:r>
          <a:r>
            <a:rPr lang="en-US" sz="2200" kern="1200" dirty="0"/>
            <a:t>Job Order where the JOC Administrator performs the Job Order Developments Services and JOC System License Fee</a:t>
          </a:r>
        </a:p>
      </dsp:txBody>
      <dsp:txXfrm>
        <a:off x="75666" y="3466740"/>
        <a:ext cx="6097068" cy="1398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1E933-70F8-457F-A633-F2347C5A7B0F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1F7B2C-DEB3-4FDC-B347-F2FC60B9028F}">
      <dsp:nvSpPr>
        <dsp:cNvPr id="0" name=""/>
        <dsp:cNvSpPr/>
      </dsp:nvSpPr>
      <dsp:spPr>
        <a:xfrm>
          <a:off x="0" y="0"/>
          <a:ext cx="8229600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2.  Score the qualifications.</a:t>
          </a:r>
        </a:p>
      </dsp:txBody>
      <dsp:txXfrm>
        <a:off x="0" y="0"/>
        <a:ext cx="8229600" cy="1066799"/>
      </dsp:txXfrm>
    </dsp:sp>
    <dsp:sp modelId="{BE8935BB-9040-429D-B57B-A7A3DBC039AE}">
      <dsp:nvSpPr>
        <dsp:cNvPr id="0" name=""/>
        <dsp:cNvSpPr/>
      </dsp:nvSpPr>
      <dsp:spPr>
        <a:xfrm>
          <a:off x="0" y="106679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016CC7-C7E3-41A2-BA80-8D267DA95AF9}">
      <dsp:nvSpPr>
        <dsp:cNvPr id="0" name=""/>
        <dsp:cNvSpPr/>
      </dsp:nvSpPr>
      <dsp:spPr>
        <a:xfrm>
          <a:off x="0" y="1066799"/>
          <a:ext cx="8229600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3.  An invitation will be sent to each qualifying Contractor to participate in the IFB.</a:t>
          </a:r>
        </a:p>
      </dsp:txBody>
      <dsp:txXfrm>
        <a:off x="0" y="1066799"/>
        <a:ext cx="8229600" cy="1066799"/>
      </dsp:txXfrm>
    </dsp:sp>
    <dsp:sp modelId="{85623707-2107-44AB-85BE-948168812C1C}">
      <dsp:nvSpPr>
        <dsp:cNvPr id="0" name=""/>
        <dsp:cNvSpPr/>
      </dsp:nvSpPr>
      <dsp:spPr>
        <a:xfrm>
          <a:off x="0" y="213359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FE95E8-E3FC-4514-8B91-C010CA0EBEC9}">
      <dsp:nvSpPr>
        <dsp:cNvPr id="0" name=""/>
        <dsp:cNvSpPr/>
      </dsp:nvSpPr>
      <dsp:spPr>
        <a:xfrm>
          <a:off x="0" y="2133599"/>
          <a:ext cx="8229600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4.  Qualified Contractors will bid their coefficient.</a:t>
          </a:r>
        </a:p>
      </dsp:txBody>
      <dsp:txXfrm>
        <a:off x="0" y="2133599"/>
        <a:ext cx="8229600" cy="1066799"/>
      </dsp:txXfrm>
    </dsp:sp>
    <dsp:sp modelId="{FBEEF062-578A-4765-AEA2-0A144E4E1DA8}">
      <dsp:nvSpPr>
        <dsp:cNvPr id="0" name=""/>
        <dsp:cNvSpPr/>
      </dsp:nvSpPr>
      <dsp:spPr>
        <a:xfrm>
          <a:off x="0" y="320039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5E3409-3CA0-46AA-9F69-BE541FEA20D5}">
      <dsp:nvSpPr>
        <dsp:cNvPr id="0" name=""/>
        <dsp:cNvSpPr/>
      </dsp:nvSpPr>
      <dsp:spPr>
        <a:xfrm>
          <a:off x="0" y="3200399"/>
          <a:ext cx="8229600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5.  Up to 4 lowest bidders will be awarded per license per UGU/Region.</a:t>
          </a:r>
        </a:p>
      </dsp:txBody>
      <dsp:txXfrm>
        <a:off x="0" y="3200399"/>
        <a:ext cx="8229600" cy="1066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D355-7AF1-432E-BEC3-2EC8C804DCC6}">
      <dsp:nvSpPr>
        <dsp:cNvPr id="0" name=""/>
        <dsp:cNvSpPr/>
      </dsp:nvSpPr>
      <dsp:spPr>
        <a:xfrm>
          <a:off x="393299" y="84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3049F-1165-4321-B0DA-67251B375E43}">
      <dsp:nvSpPr>
        <dsp:cNvPr id="0" name=""/>
        <dsp:cNvSpPr/>
      </dsp:nvSpPr>
      <dsp:spPr>
        <a:xfrm>
          <a:off x="627299" y="107670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27B1-02A5-450E-A97A-7B25D5B3CEDE}">
      <dsp:nvSpPr>
        <dsp:cNvPr id="0" name=""/>
        <dsp:cNvSpPr/>
      </dsp:nvSpPr>
      <dsp:spPr>
        <a:xfrm>
          <a:off x="42299" y="2282700"/>
          <a:ext cx="180000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Faster Project Delivery – Competitive Bidding Process is already completed upfront. </a:t>
          </a:r>
        </a:p>
      </dsp:txBody>
      <dsp:txXfrm>
        <a:off x="42299" y="2282700"/>
        <a:ext cx="1800000" cy="1980000"/>
      </dsp:txXfrm>
    </dsp:sp>
    <dsp:sp modelId="{8ECB0874-3C5E-4618-A498-83254E2EDBAF}">
      <dsp:nvSpPr>
        <dsp:cNvPr id="0" name=""/>
        <dsp:cNvSpPr/>
      </dsp:nvSpPr>
      <dsp:spPr>
        <a:xfrm>
          <a:off x="2508300" y="84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90C8B-4D1B-4AF3-892D-B5BE0BB25241}">
      <dsp:nvSpPr>
        <dsp:cNvPr id="0" name=""/>
        <dsp:cNvSpPr/>
      </dsp:nvSpPr>
      <dsp:spPr>
        <a:xfrm>
          <a:off x="2742300" y="107670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A6D37-23DA-4D49-BE75-93DF61891902}">
      <dsp:nvSpPr>
        <dsp:cNvPr id="0" name=""/>
        <dsp:cNvSpPr/>
      </dsp:nvSpPr>
      <dsp:spPr>
        <a:xfrm>
          <a:off x="2157300" y="2282700"/>
          <a:ext cx="180000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Budget is more accurate</a:t>
          </a:r>
        </a:p>
      </dsp:txBody>
      <dsp:txXfrm>
        <a:off x="2157300" y="2282700"/>
        <a:ext cx="1800000" cy="1980000"/>
      </dsp:txXfrm>
    </dsp:sp>
    <dsp:sp modelId="{60C62E65-59E9-4BE4-A5C3-D98BD13A72B2}">
      <dsp:nvSpPr>
        <dsp:cNvPr id="0" name=""/>
        <dsp:cNvSpPr/>
      </dsp:nvSpPr>
      <dsp:spPr>
        <a:xfrm>
          <a:off x="4623300" y="84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81A30-B4D5-4A1D-8807-1F559EBA3F44}">
      <dsp:nvSpPr>
        <dsp:cNvPr id="0" name=""/>
        <dsp:cNvSpPr/>
      </dsp:nvSpPr>
      <dsp:spPr>
        <a:xfrm>
          <a:off x="4857300" y="107670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6739D-468E-4226-9A01-E005E4C04D5B}">
      <dsp:nvSpPr>
        <dsp:cNvPr id="0" name=""/>
        <dsp:cNvSpPr/>
      </dsp:nvSpPr>
      <dsp:spPr>
        <a:xfrm>
          <a:off x="4272300" y="2282700"/>
          <a:ext cx="180000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Transparency </a:t>
          </a:r>
        </a:p>
      </dsp:txBody>
      <dsp:txXfrm>
        <a:off x="4272300" y="2282700"/>
        <a:ext cx="1800000" cy="1980000"/>
      </dsp:txXfrm>
    </dsp:sp>
    <dsp:sp modelId="{15290955-F83F-41A2-9A19-D11A50788AC5}">
      <dsp:nvSpPr>
        <dsp:cNvPr id="0" name=""/>
        <dsp:cNvSpPr/>
      </dsp:nvSpPr>
      <dsp:spPr>
        <a:xfrm>
          <a:off x="6738300" y="84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37B56-B582-4189-B88F-F9D06E5A7C8C}">
      <dsp:nvSpPr>
        <dsp:cNvPr id="0" name=""/>
        <dsp:cNvSpPr/>
      </dsp:nvSpPr>
      <dsp:spPr>
        <a:xfrm>
          <a:off x="6972300" y="107670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DF5D1-4F05-4CA5-BC5F-59E635269C93}">
      <dsp:nvSpPr>
        <dsp:cNvPr id="0" name=""/>
        <dsp:cNvSpPr/>
      </dsp:nvSpPr>
      <dsp:spPr>
        <a:xfrm>
          <a:off x="6387300" y="2282700"/>
          <a:ext cx="180000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Fairness </a:t>
          </a:r>
        </a:p>
      </dsp:txBody>
      <dsp:txXfrm>
        <a:off x="6387300" y="2282700"/>
        <a:ext cx="1800000" cy="198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E2BF9-1890-4C6F-9FD5-4706C1E451C5}">
      <dsp:nvSpPr>
        <dsp:cNvPr id="0" name=""/>
        <dsp:cNvSpPr/>
      </dsp:nvSpPr>
      <dsp:spPr>
        <a:xfrm>
          <a:off x="0" y="4209967"/>
          <a:ext cx="8077200" cy="1381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University Formal Solicitation</a:t>
          </a:r>
        </a:p>
      </dsp:txBody>
      <dsp:txXfrm>
        <a:off x="0" y="4209967"/>
        <a:ext cx="8077200" cy="746174"/>
      </dsp:txXfrm>
    </dsp:sp>
    <dsp:sp modelId="{2B34F61B-5BF8-43C5-8439-AB1D3316C1A2}">
      <dsp:nvSpPr>
        <dsp:cNvPr id="0" name=""/>
        <dsp:cNvSpPr/>
      </dsp:nvSpPr>
      <dsp:spPr>
        <a:xfrm>
          <a:off x="0" y="4928506"/>
          <a:ext cx="4038600" cy="635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One Offer: $530,991.34</a:t>
          </a:r>
        </a:p>
      </dsp:txBody>
      <dsp:txXfrm>
        <a:off x="0" y="4928506"/>
        <a:ext cx="4038600" cy="635630"/>
      </dsp:txXfrm>
    </dsp:sp>
    <dsp:sp modelId="{640A0354-1946-4785-BF1A-ED6441572D2F}">
      <dsp:nvSpPr>
        <dsp:cNvPr id="0" name=""/>
        <dsp:cNvSpPr/>
      </dsp:nvSpPr>
      <dsp:spPr>
        <a:xfrm>
          <a:off x="4038600" y="4928506"/>
          <a:ext cx="4038600" cy="635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Over JOC Quote by $107,967.47 </a:t>
          </a:r>
        </a:p>
      </dsp:txBody>
      <dsp:txXfrm>
        <a:off x="4038600" y="4928506"/>
        <a:ext cx="4038600" cy="635630"/>
      </dsp:txXfrm>
    </dsp:sp>
    <dsp:sp modelId="{3669D6DB-8DBC-4386-BB87-309163CDBD2F}">
      <dsp:nvSpPr>
        <dsp:cNvPr id="0" name=""/>
        <dsp:cNvSpPr/>
      </dsp:nvSpPr>
      <dsp:spPr>
        <a:xfrm rot="10800000">
          <a:off x="0" y="2105478"/>
          <a:ext cx="8077200" cy="21252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JOC Contractor</a:t>
          </a:r>
        </a:p>
      </dsp:txBody>
      <dsp:txXfrm rot="-10800000">
        <a:off x="0" y="2105478"/>
        <a:ext cx="8077200" cy="745951"/>
      </dsp:txXfrm>
    </dsp:sp>
    <dsp:sp modelId="{9EBBDC42-C473-4F60-8615-AD4AB9A2E9C0}">
      <dsp:nvSpPr>
        <dsp:cNvPr id="0" name=""/>
        <dsp:cNvSpPr/>
      </dsp:nvSpPr>
      <dsp:spPr>
        <a:xfrm>
          <a:off x="0" y="2851429"/>
          <a:ext cx="4038600" cy="635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Quote: $423,023.87</a:t>
          </a:r>
        </a:p>
      </dsp:txBody>
      <dsp:txXfrm>
        <a:off x="0" y="2851429"/>
        <a:ext cx="4038600" cy="635439"/>
      </dsp:txXfrm>
    </dsp:sp>
    <dsp:sp modelId="{17E3F568-4166-4A8E-9528-8D09941D7BAE}">
      <dsp:nvSpPr>
        <dsp:cNvPr id="0" name=""/>
        <dsp:cNvSpPr/>
      </dsp:nvSpPr>
      <dsp:spPr>
        <a:xfrm>
          <a:off x="4038600" y="2851429"/>
          <a:ext cx="4038600" cy="635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Multiplier: 1.26</a:t>
          </a:r>
        </a:p>
      </dsp:txBody>
      <dsp:txXfrm>
        <a:off x="4038600" y="2851429"/>
        <a:ext cx="4038600" cy="635439"/>
      </dsp:txXfrm>
    </dsp:sp>
    <dsp:sp modelId="{12403295-432C-4E5B-9805-1E97D8DE6C36}">
      <dsp:nvSpPr>
        <dsp:cNvPr id="0" name=""/>
        <dsp:cNvSpPr/>
      </dsp:nvSpPr>
      <dsp:spPr>
        <a:xfrm rot="10800000">
          <a:off x="0" y="988"/>
          <a:ext cx="8077200" cy="21252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Coastal REC submitted minor project</a:t>
          </a:r>
        </a:p>
      </dsp:txBody>
      <dsp:txXfrm rot="-10800000">
        <a:off x="0" y="988"/>
        <a:ext cx="8077200" cy="745951"/>
      </dsp:txXfrm>
    </dsp:sp>
    <dsp:sp modelId="{BACA5B40-5486-406F-B1AE-9590B7CFA824}">
      <dsp:nvSpPr>
        <dsp:cNvPr id="0" name=""/>
        <dsp:cNvSpPr/>
      </dsp:nvSpPr>
      <dsp:spPr>
        <a:xfrm>
          <a:off x="0" y="746939"/>
          <a:ext cx="8077200" cy="635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Budget: $250,000</a:t>
          </a:r>
        </a:p>
      </dsp:txBody>
      <dsp:txXfrm>
        <a:off x="0" y="746939"/>
        <a:ext cx="8077200" cy="635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D355-7AF1-432E-BEC3-2EC8C804DCC6}">
      <dsp:nvSpPr>
        <dsp:cNvPr id="0" name=""/>
        <dsp:cNvSpPr/>
      </dsp:nvSpPr>
      <dsp:spPr>
        <a:xfrm>
          <a:off x="393299" y="147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3049F-1165-4321-B0DA-67251B375E43}">
      <dsp:nvSpPr>
        <dsp:cNvPr id="0" name=""/>
        <dsp:cNvSpPr/>
      </dsp:nvSpPr>
      <dsp:spPr>
        <a:xfrm>
          <a:off x="627299" y="170670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27B1-02A5-450E-A97A-7B25D5B3CEDE}">
      <dsp:nvSpPr>
        <dsp:cNvPr id="0" name=""/>
        <dsp:cNvSpPr/>
      </dsp:nvSpPr>
      <dsp:spPr>
        <a:xfrm>
          <a:off x="42299" y="2912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Saves Time</a:t>
          </a:r>
        </a:p>
      </dsp:txBody>
      <dsp:txXfrm>
        <a:off x="42299" y="2912700"/>
        <a:ext cx="1800000" cy="720000"/>
      </dsp:txXfrm>
    </dsp:sp>
    <dsp:sp modelId="{8ECB0874-3C5E-4618-A498-83254E2EDBAF}">
      <dsp:nvSpPr>
        <dsp:cNvPr id="0" name=""/>
        <dsp:cNvSpPr/>
      </dsp:nvSpPr>
      <dsp:spPr>
        <a:xfrm>
          <a:off x="2508300" y="147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90C8B-4D1B-4AF3-892D-B5BE0BB25241}">
      <dsp:nvSpPr>
        <dsp:cNvPr id="0" name=""/>
        <dsp:cNvSpPr/>
      </dsp:nvSpPr>
      <dsp:spPr>
        <a:xfrm>
          <a:off x="2742300" y="170670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A6D37-23DA-4D49-BE75-93DF61891902}">
      <dsp:nvSpPr>
        <dsp:cNvPr id="0" name=""/>
        <dsp:cNvSpPr/>
      </dsp:nvSpPr>
      <dsp:spPr>
        <a:xfrm>
          <a:off x="2157300" y="2912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Saves Money</a:t>
          </a:r>
        </a:p>
      </dsp:txBody>
      <dsp:txXfrm>
        <a:off x="2157300" y="2912700"/>
        <a:ext cx="1800000" cy="720000"/>
      </dsp:txXfrm>
    </dsp:sp>
    <dsp:sp modelId="{60C62E65-59E9-4BE4-A5C3-D98BD13A72B2}">
      <dsp:nvSpPr>
        <dsp:cNvPr id="0" name=""/>
        <dsp:cNvSpPr/>
      </dsp:nvSpPr>
      <dsp:spPr>
        <a:xfrm>
          <a:off x="4623300" y="147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81A30-B4D5-4A1D-8807-1F559EBA3F44}">
      <dsp:nvSpPr>
        <dsp:cNvPr id="0" name=""/>
        <dsp:cNvSpPr/>
      </dsp:nvSpPr>
      <dsp:spPr>
        <a:xfrm>
          <a:off x="4857300" y="170670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6739D-468E-4226-9A01-E005E4C04D5B}">
      <dsp:nvSpPr>
        <dsp:cNvPr id="0" name=""/>
        <dsp:cNvSpPr/>
      </dsp:nvSpPr>
      <dsp:spPr>
        <a:xfrm>
          <a:off x="4272300" y="2912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Quality Contractors</a:t>
          </a:r>
        </a:p>
      </dsp:txBody>
      <dsp:txXfrm>
        <a:off x="4272300" y="2912700"/>
        <a:ext cx="1800000" cy="720000"/>
      </dsp:txXfrm>
    </dsp:sp>
    <dsp:sp modelId="{15290955-F83F-41A2-9A19-D11A50788AC5}">
      <dsp:nvSpPr>
        <dsp:cNvPr id="0" name=""/>
        <dsp:cNvSpPr/>
      </dsp:nvSpPr>
      <dsp:spPr>
        <a:xfrm>
          <a:off x="6738300" y="147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37B56-B582-4189-B88F-F9D06E5A7C8C}">
      <dsp:nvSpPr>
        <dsp:cNvPr id="0" name=""/>
        <dsp:cNvSpPr/>
      </dsp:nvSpPr>
      <dsp:spPr>
        <a:xfrm>
          <a:off x="6972300" y="170670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DF5D1-4F05-4CA5-BC5F-59E635269C93}">
      <dsp:nvSpPr>
        <dsp:cNvPr id="0" name=""/>
        <dsp:cNvSpPr/>
      </dsp:nvSpPr>
      <dsp:spPr>
        <a:xfrm>
          <a:off x="6387300" y="2912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Options to Choose From</a:t>
          </a:r>
        </a:p>
      </dsp:txBody>
      <dsp:txXfrm>
        <a:off x="6387300" y="2912700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D355-7AF1-432E-BEC3-2EC8C804DCC6}">
      <dsp:nvSpPr>
        <dsp:cNvPr id="0" name=""/>
        <dsp:cNvSpPr/>
      </dsp:nvSpPr>
      <dsp:spPr>
        <a:xfrm>
          <a:off x="393299" y="147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3049F-1165-4321-B0DA-67251B375E43}">
      <dsp:nvSpPr>
        <dsp:cNvPr id="0" name=""/>
        <dsp:cNvSpPr/>
      </dsp:nvSpPr>
      <dsp:spPr>
        <a:xfrm>
          <a:off x="627299" y="170670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27B1-02A5-450E-A97A-7B25D5B3CEDE}">
      <dsp:nvSpPr>
        <dsp:cNvPr id="0" name=""/>
        <dsp:cNvSpPr/>
      </dsp:nvSpPr>
      <dsp:spPr>
        <a:xfrm>
          <a:off x="42299" y="2912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Saves Time</a:t>
          </a:r>
        </a:p>
      </dsp:txBody>
      <dsp:txXfrm>
        <a:off x="42299" y="2912700"/>
        <a:ext cx="1800000" cy="720000"/>
      </dsp:txXfrm>
    </dsp:sp>
    <dsp:sp modelId="{8ECB0874-3C5E-4618-A498-83254E2EDBAF}">
      <dsp:nvSpPr>
        <dsp:cNvPr id="0" name=""/>
        <dsp:cNvSpPr/>
      </dsp:nvSpPr>
      <dsp:spPr>
        <a:xfrm>
          <a:off x="2508300" y="147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90C8B-4D1B-4AF3-892D-B5BE0BB25241}">
      <dsp:nvSpPr>
        <dsp:cNvPr id="0" name=""/>
        <dsp:cNvSpPr/>
      </dsp:nvSpPr>
      <dsp:spPr>
        <a:xfrm>
          <a:off x="2742300" y="170670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A6D37-23DA-4D49-BE75-93DF61891902}">
      <dsp:nvSpPr>
        <dsp:cNvPr id="0" name=""/>
        <dsp:cNvSpPr/>
      </dsp:nvSpPr>
      <dsp:spPr>
        <a:xfrm>
          <a:off x="2157300" y="2912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Saves Money</a:t>
          </a:r>
        </a:p>
      </dsp:txBody>
      <dsp:txXfrm>
        <a:off x="2157300" y="2912700"/>
        <a:ext cx="1800000" cy="720000"/>
      </dsp:txXfrm>
    </dsp:sp>
    <dsp:sp modelId="{60C62E65-59E9-4BE4-A5C3-D98BD13A72B2}">
      <dsp:nvSpPr>
        <dsp:cNvPr id="0" name=""/>
        <dsp:cNvSpPr/>
      </dsp:nvSpPr>
      <dsp:spPr>
        <a:xfrm>
          <a:off x="4623300" y="147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81A30-B4D5-4A1D-8807-1F559EBA3F44}">
      <dsp:nvSpPr>
        <dsp:cNvPr id="0" name=""/>
        <dsp:cNvSpPr/>
      </dsp:nvSpPr>
      <dsp:spPr>
        <a:xfrm>
          <a:off x="4857300" y="170670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6739D-468E-4226-9A01-E005E4C04D5B}">
      <dsp:nvSpPr>
        <dsp:cNvPr id="0" name=""/>
        <dsp:cNvSpPr/>
      </dsp:nvSpPr>
      <dsp:spPr>
        <a:xfrm>
          <a:off x="4272300" y="2912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Quality Contractors</a:t>
          </a:r>
        </a:p>
      </dsp:txBody>
      <dsp:txXfrm>
        <a:off x="4272300" y="2912700"/>
        <a:ext cx="1800000" cy="720000"/>
      </dsp:txXfrm>
    </dsp:sp>
    <dsp:sp modelId="{15290955-F83F-41A2-9A19-D11A50788AC5}">
      <dsp:nvSpPr>
        <dsp:cNvPr id="0" name=""/>
        <dsp:cNvSpPr/>
      </dsp:nvSpPr>
      <dsp:spPr>
        <a:xfrm>
          <a:off x="6738300" y="1472700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37B56-B582-4189-B88F-F9D06E5A7C8C}">
      <dsp:nvSpPr>
        <dsp:cNvPr id="0" name=""/>
        <dsp:cNvSpPr/>
      </dsp:nvSpPr>
      <dsp:spPr>
        <a:xfrm>
          <a:off x="6972300" y="170670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DF5D1-4F05-4CA5-BC5F-59E635269C93}">
      <dsp:nvSpPr>
        <dsp:cNvPr id="0" name=""/>
        <dsp:cNvSpPr/>
      </dsp:nvSpPr>
      <dsp:spPr>
        <a:xfrm>
          <a:off x="6387300" y="2912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Options</a:t>
          </a:r>
        </a:p>
      </dsp:txBody>
      <dsp:txXfrm>
        <a:off x="6387300" y="291270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333"/>
          </a:xfrm>
          <a:prstGeom prst="rect">
            <a:avLst/>
          </a:prstGeom>
        </p:spPr>
        <p:txBody>
          <a:bodyPr vert="horz" lIns="93155" tIns="46579" rIns="93155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6333"/>
          </a:xfrm>
          <a:prstGeom prst="rect">
            <a:avLst/>
          </a:prstGeom>
        </p:spPr>
        <p:txBody>
          <a:bodyPr vert="horz" lIns="93155" tIns="46579" rIns="93155" bIns="46579" rtlCol="0"/>
          <a:lstStyle>
            <a:lvl1pPr algn="r">
              <a:defRPr sz="1200"/>
            </a:lvl1pPr>
          </a:lstStyle>
          <a:p>
            <a:fld id="{B42145F4-A361-455F-B9F7-68B3704E8A5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3155" tIns="46579" rIns="93155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3155" tIns="46579" rIns="93155" bIns="46579" rtlCol="0" anchor="b"/>
          <a:lstStyle>
            <a:lvl1pPr algn="r">
              <a:defRPr sz="1200"/>
            </a:lvl1pPr>
          </a:lstStyle>
          <a:p>
            <a:fld id="{1ADBB37D-FD1F-48AA-ABAD-8C098F9A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55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333"/>
          </a:xfrm>
          <a:prstGeom prst="rect">
            <a:avLst/>
          </a:prstGeom>
        </p:spPr>
        <p:txBody>
          <a:bodyPr vert="horz" lIns="93155" tIns="46579" rIns="93155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333"/>
          </a:xfrm>
          <a:prstGeom prst="rect">
            <a:avLst/>
          </a:prstGeom>
        </p:spPr>
        <p:txBody>
          <a:bodyPr vert="horz" lIns="93155" tIns="46579" rIns="93155" bIns="46579" rtlCol="0"/>
          <a:lstStyle>
            <a:lvl1pPr algn="r">
              <a:defRPr sz="1200"/>
            </a:lvl1pPr>
          </a:lstStyle>
          <a:p>
            <a:fld id="{9BB529CF-1A12-468C-9748-3A6B3C47158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9" rIns="93155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8"/>
          </a:xfrm>
          <a:prstGeom prst="rect">
            <a:avLst/>
          </a:prstGeom>
        </p:spPr>
        <p:txBody>
          <a:bodyPr vert="horz" lIns="93155" tIns="46579" rIns="93155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3155" tIns="46579" rIns="93155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3155" tIns="46579" rIns="93155" bIns="46579" rtlCol="0" anchor="b"/>
          <a:lstStyle>
            <a:lvl1pPr algn="r">
              <a:defRPr sz="1200"/>
            </a:lvl1pPr>
          </a:lstStyle>
          <a:p>
            <a:fld id="{E7398950-DDF4-43DB-B2E4-642525FF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84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11F16DA-69A6-4F46-8915-4CDB2E05E8D4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8950-DDF4-43DB-B2E4-642525FF1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Tier 1 – Agency performs the Job Order Development Services </a:t>
            </a:r>
          </a:p>
          <a:p>
            <a:endParaRPr lang="en-US" dirty="0"/>
          </a:p>
          <a:p>
            <a:r>
              <a:rPr lang="en-US" dirty="0"/>
              <a:t>Tier 2 – Agency performs the Job Order Development Services and includes the JOC Administrator to perform a compliance review of the price proposal. </a:t>
            </a:r>
          </a:p>
          <a:p>
            <a:endParaRPr lang="en-US" dirty="0"/>
          </a:p>
          <a:p>
            <a:r>
              <a:rPr lang="en-US" dirty="0"/>
              <a:t>Tier 3  -  JOC Administrator performs the Job Order Development Services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8143AD-7EC8-4E08-80C5-E25B3E982573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8950-DDF4-43DB-B2E4-642525FF1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5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32C0-080E-E74B-94F0-83AC5A93C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1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Competitive Process.... </a:t>
            </a:r>
          </a:p>
          <a:p>
            <a:endParaRPr lang="en-US" dirty="0"/>
          </a:p>
          <a:p>
            <a:r>
              <a:rPr lang="en-US" dirty="0"/>
              <a:t>An RFP was completed for the JOC Administrator awarded to Gordian</a:t>
            </a:r>
          </a:p>
          <a:p>
            <a:r>
              <a:rPr lang="en-US" dirty="0"/>
              <a:t>Request for Qualifications was solicitated and currently being evaluated  </a:t>
            </a:r>
          </a:p>
          <a:p>
            <a:r>
              <a:rPr lang="en-US" dirty="0"/>
              <a:t>Top 6 qualified vendors will receive the invite to participate in the Invitation for Bid </a:t>
            </a:r>
          </a:p>
          <a:p>
            <a:r>
              <a:rPr lang="en-US" dirty="0"/>
              <a:t>IFB will only award the 4 lowest coefficient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5507C0-7900-4C6A-8D2F-BA7F3596A4C8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8950-DDF4-43DB-B2E4-642525FF1E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0E1A-05A3-2C54-468B-4D6266B9A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B42CD-4075-5DE5-8FE6-077263458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243FF-1BE4-8986-38A4-9305B3386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1C55-C4C3-1C78-FEAC-A463C11EDC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C5AD9D5-B2B6-426E-8ADF-8478C7774820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C2491-660F-3332-DB95-2809CF992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8950-DDF4-43DB-B2E4-642525FF1E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C1F8F-507B-4627-44CE-A3D0B85CB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BA683-E13B-FAE9-3A60-FCA263AF0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588C6-FEC4-A07B-0B22-1F6CD860D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2F9C-B56F-5F02-3587-8B92249A67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5507C0-7900-4C6A-8D2F-BA7F3596A4C8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AA0EB-9DC7-9D27-A092-05EADD80E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8950-DDF4-43DB-B2E4-642525FF1E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92C92-0296-5FC3-2138-2BB09811B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4AADD-4B71-0ACA-B77E-E980870EB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D58D7-DFB6-5081-AED2-DB92094A1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5E8-3910-5F6F-7379-9E705453BA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5507C0-7900-4C6A-8D2F-BA7F3596A4C8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28409-F6BD-D7BA-B128-5D909B4DE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8950-DDF4-43DB-B2E4-642525FF1E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8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C72D1-65F5-A7AE-7952-E85D10986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5BF28-0E60-96F0-FE85-2B4371A44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CBD5A9-C65D-4FA9-91F7-072D7E046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9142B-790C-587C-1DA7-386523C10B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582BB3-1B4F-45B8-B007-A538DBBF8117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3016B-056C-3C57-D8E6-3A19556B1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8950-DDF4-43DB-B2E4-642525FF1E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9726-9C3E-49BE-89C1-942719024058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8EF0-5340-44AA-9019-E0C5C36CD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F7B5-205B-41E0-B139-BE705DF5E504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033A-CC1E-4CFC-88BA-A19815121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0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6519-A5B4-445A-9E27-3EBD89237D38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EC5B-4FF7-42AC-9EEE-D06F656BE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5304-4F65-4D10-A480-F29E5E3A6664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7E9F-4178-4317-9131-4BF10A36B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CF2A-7C9F-49C1-971F-9A134AE43EB7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A200-6FB4-4D41-8FD7-77E7C37A8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E6A0-CA35-4191-A4AE-D1F99FDDF54B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2B71-8C99-4102-80FD-BFE6162D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786E-7917-477E-8423-47B267E2B3E5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77E5-813A-4404-8090-59D81C02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1318-7940-415C-9CDD-AB4D8E7DA257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444C-3542-4FBF-813C-4B4B484DD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ED1D-F45C-4869-B3F5-18AE52FED0E1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3369-3C14-4B97-A1AE-9DCD576F5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4BBB-B4D0-4F23-A9BA-4D40613E901C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FCFE-5C53-4F1D-AF96-A8A6C91C8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F7AB-E693-4EFD-97B2-845305FEFC56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7AE8-C9D2-4D32-937A-C4AE8C2D8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1BAE0-2BB7-4063-8F2C-00041D81B3CE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7DFF8-0AC9-46DA-B6FD-1F4DE2490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Users\dbsalley\AppData\Local\Microsoft\Windows\Temporary Internet Files\Content.Outlook\2GRG58NI\PPBanne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9144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CAB7-77A9-4273-8D39-A88EA614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5486400" cy="566738"/>
          </a:xfrm>
        </p:spPr>
        <p:txBody>
          <a:bodyPr wrap="square" anchor="b">
            <a:noAutofit/>
          </a:bodyPr>
          <a:lstStyle/>
          <a:p>
            <a:r>
              <a:rPr lang="en-US" sz="3200" dirty="0"/>
              <a:t>Job Ordering Contract (JOC)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DED7A-A177-1F1F-E448-ABB83B18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43" y="795337"/>
            <a:ext cx="3629890" cy="3932237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EEB2C71-1CBE-BBB6-1968-04EEA2641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642" y="795336"/>
            <a:ext cx="5486400" cy="804862"/>
          </a:xfrm>
        </p:spPr>
        <p:txBody>
          <a:bodyPr wrap="square" anchor="t">
            <a:normAutofit/>
          </a:bodyPr>
          <a:lstStyle/>
          <a:p>
            <a:r>
              <a:rPr lang="en-US" sz="1800" dirty="0"/>
              <a:t>Proviso 117.151</a:t>
            </a:r>
          </a:p>
        </p:txBody>
      </p:sp>
    </p:spTree>
    <p:extLst>
      <p:ext uri="{BB962C8B-B14F-4D97-AF65-F5344CB8AC3E}">
        <p14:creationId xmlns:p14="http://schemas.microsoft.com/office/powerpoint/2010/main" val="372570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6A3A-BD0B-7AB2-6D63-6CDAA53B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Subdivisions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139582-7F2E-8E4D-66CB-9E4410D38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222" b="-13551"/>
          <a:stretch/>
        </p:blipFill>
        <p:spPr>
          <a:xfrm>
            <a:off x="1562099" y="1417638"/>
            <a:ext cx="6019800" cy="692211"/>
          </a:xfrm>
        </p:spPr>
      </p:pic>
      <p:pic>
        <p:nvPicPr>
          <p:cNvPr id="4" name="Picture 3" descr="Construction work tools">
            <a:extLst>
              <a:ext uri="{FF2B5EF4-FFF2-40B4-BE49-F238E27FC236}">
                <a16:creationId xmlns:a16="http://schemas.microsoft.com/office/drawing/2014/main" id="{99D6C7AC-0B8C-ACAC-964F-4754DC4E9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78" y="2362200"/>
            <a:ext cx="4845843" cy="323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36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4DDE-2B43-C78B-5B5F-35CFC81C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Unit Price Book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C14D-291A-AB3C-E0DD-2EF671FF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Cost Transparency and Controls - Unit Price Book (UPB) updated two times a year. </a:t>
            </a:r>
          </a:p>
          <a:p>
            <a:pPr lvl="1"/>
            <a:r>
              <a:rPr lang="en-US" sz="3200" dirty="0"/>
              <a:t>Reflects current local cost for labor and materials</a:t>
            </a:r>
          </a:p>
          <a:p>
            <a:pPr lvl="2"/>
            <a:r>
              <a:rPr lang="en-US" sz="3200" dirty="0"/>
              <a:t>Estimating Repair </a:t>
            </a:r>
          </a:p>
          <a:p>
            <a:pPr lvl="2"/>
            <a:r>
              <a:rPr lang="en-US" sz="3200" dirty="0"/>
              <a:t>Renovation </a:t>
            </a:r>
          </a:p>
          <a:p>
            <a:pPr lvl="2"/>
            <a:r>
              <a:rPr lang="en-US" sz="3200" dirty="0"/>
              <a:t>Maintenance Projects</a:t>
            </a:r>
          </a:p>
          <a:p>
            <a:pPr marL="914400" lvl="2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04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6DF1-448E-5715-EC23-2B2C6D46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Competitive Process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3A7DB6-DCC1-986E-8131-E9BA30FEA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100346"/>
              </p:ext>
            </p:extLst>
          </p:nvPr>
        </p:nvGraphicFramePr>
        <p:xfrm>
          <a:off x="4572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181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5AC6E-BC37-5FA0-C91E-BEF92CED0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BDCA-3C2C-CA55-F4D1-7DC9F967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dirty="0"/>
              <a:t>Example from Clemson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91054-BE29-BB32-7707-DA6FDE32845F}"/>
              </a:ext>
            </a:extLst>
          </p:cNvPr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0919827-64FF-8AF4-A2CA-980A5B788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639930"/>
              </p:ext>
            </p:extLst>
          </p:nvPr>
        </p:nvGraphicFramePr>
        <p:xfrm>
          <a:off x="533400" y="944562"/>
          <a:ext cx="8077200" cy="559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19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C9859-BDE4-EE5D-E287-36A8C1CC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A6C7-23E1-2C87-9FE4-A69A5D25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Why Use JOC?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0ACA83-34C7-099B-3C5D-C53100FAC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59847"/>
              </p:ext>
            </p:extLst>
          </p:nvPr>
        </p:nvGraphicFramePr>
        <p:xfrm>
          <a:off x="4572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B8A00AD-FD51-1792-1F24-578B46F94525}"/>
              </a:ext>
            </a:extLst>
          </p:cNvPr>
          <p:cNvSpPr/>
          <p:nvPr/>
        </p:nvSpPr>
        <p:spPr>
          <a:xfrm>
            <a:off x="6807200" y="4025898"/>
            <a:ext cx="2286000" cy="169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CCC63D-1D48-1172-93F2-851E057A8D19}"/>
              </a:ext>
            </a:extLst>
          </p:cNvPr>
          <p:cNvSpPr/>
          <p:nvPr/>
        </p:nvSpPr>
        <p:spPr>
          <a:xfrm>
            <a:off x="4648200" y="4038599"/>
            <a:ext cx="2286000" cy="169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10EBD-3BFC-8F0C-9D03-2F5D8E7A3B38}"/>
              </a:ext>
            </a:extLst>
          </p:cNvPr>
          <p:cNvSpPr/>
          <p:nvPr/>
        </p:nvSpPr>
        <p:spPr>
          <a:xfrm>
            <a:off x="2489200" y="4038599"/>
            <a:ext cx="2286000" cy="168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3B3EBF-27D0-C494-1ED1-AD482BB2CB9C}"/>
              </a:ext>
            </a:extLst>
          </p:cNvPr>
          <p:cNvSpPr/>
          <p:nvPr/>
        </p:nvSpPr>
        <p:spPr>
          <a:xfrm>
            <a:off x="368300" y="4038599"/>
            <a:ext cx="2286000" cy="167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AE4353-17BB-27C4-A3E9-853A3FCF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AADD-A191-627C-508E-F2C06AC3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Why Use JOC?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73B0D9-2D1D-DE7C-D711-1DC8253BD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986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85CAE-34BC-D299-EC16-8FBFF70F6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96908AE2-95E2-F8A9-B746-D9CBE30E0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04" y="1435311"/>
            <a:ext cx="5990792" cy="398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C2055C-D528-1AD2-376A-2C2BEF7E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57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2341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E446-D2AA-702D-3571-9C6D2BE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Proviso 117.51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5BE90-0BE5-4BDC-5A1F-026D9FC6A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8100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Contractors' contract is for valid for 2 years</a:t>
            </a:r>
          </a:p>
          <a:p>
            <a:r>
              <a:rPr lang="en-US" dirty="0"/>
              <a:t>Job orders may not exceed $750,000 individually </a:t>
            </a:r>
          </a:p>
          <a:p>
            <a:r>
              <a:rPr lang="en-US" dirty="0"/>
              <a:t>Sum of all individual jobs may not exceed $6 Million per contract.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5FFF88C-3BB8-5FD3-A409-E390F090102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0535674"/>
              </p:ext>
            </p:extLst>
          </p:nvPr>
        </p:nvGraphicFramePr>
        <p:xfrm>
          <a:off x="457200" y="1426544"/>
          <a:ext cx="4648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056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8EC2-2E42-2943-C4BB-5B97276B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639"/>
          </a:xfrm>
        </p:spPr>
        <p:txBody>
          <a:bodyPr wrap="square" anchor="ctr">
            <a:normAutofit fontScale="90000"/>
          </a:bodyPr>
          <a:lstStyle/>
          <a:p>
            <a:r>
              <a:rPr lang="en-US" b="1" dirty="0"/>
              <a:t>How does JOC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64FE-4FD1-E5DC-0BC4-C1FC1F17D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062" y="968375"/>
            <a:ext cx="8266216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JOC Administrator has been awarded by competitive bidding of an RFP.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14C8A-3EDD-C1FD-A2DA-8BA63D8B8033}"/>
              </a:ext>
            </a:extLst>
          </p:cNvPr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2B658CF-08B5-0B0D-79BC-C1870B884F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9268758"/>
              </p:ext>
            </p:extLst>
          </p:nvPr>
        </p:nvGraphicFramePr>
        <p:xfrm>
          <a:off x="1447800" y="1766456"/>
          <a:ext cx="62484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446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11E98B-E569-B752-0A98-800AEE49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wrap="square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JOC Administrator has been awarded to Gordian effective 10/1/2025</a:t>
            </a:r>
            <a:br>
              <a:rPr lang="en-US" sz="2800" dirty="0"/>
            </a:br>
            <a:r>
              <a:rPr lang="en-US" sz="2800" dirty="0"/>
              <a:t>4400037960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97259-4367-2903-7352-E37CBA25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7" y="914400"/>
            <a:ext cx="7845426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6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1D36-CE1B-A8F9-A99D-36D9C300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Request for Qualifications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DD8E-721B-32B4-36AF-D662B516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for Qualifications has been solicited for the following disciple areas: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General Contractor (Minimum BD3 license)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Roofing (Minimum RF3 License)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Plumbing (Minimum PB5 License)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HVAC  (Minimum HT5/AC5 License) 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Electrical (EL5)</a:t>
            </a:r>
          </a:p>
        </p:txBody>
      </p:sp>
    </p:spTree>
    <p:extLst>
      <p:ext uri="{BB962C8B-B14F-4D97-AF65-F5344CB8AC3E}">
        <p14:creationId xmlns:p14="http://schemas.microsoft.com/office/powerpoint/2010/main" val="115316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798D-F91F-21AA-8646-C662E1B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Step 1.  Receive Request for Qualifications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052E49-1AE6-AB04-84B0-E67EA50A0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080737"/>
              </p:ext>
            </p:extLst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46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38C1-F758-C277-9C95-A445DCD8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83004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3200" u="sng" dirty="0"/>
              <a:t>OSE Regions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7E5F10-AFD4-75C0-F830-55F3B6F4A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904" y="1183468"/>
            <a:ext cx="4394002" cy="4101767"/>
          </a:xfr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7754A52-C1D6-F84D-8DAC-2922A33EB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928" y="838200"/>
            <a:ext cx="5264150" cy="3106346"/>
          </a:xfrm>
        </p:spPr>
        <p:txBody>
          <a:bodyPr/>
          <a:lstStyle/>
          <a:p>
            <a:r>
              <a:rPr lang="en-US" sz="2000" b="1" dirty="0"/>
              <a:t>Region 1 </a:t>
            </a:r>
            <a:r>
              <a:rPr lang="en-US" sz="2000" dirty="0"/>
              <a:t>-  Charleston, Colleton, Dorchester, Berkeley, &amp; Orangeburg </a:t>
            </a:r>
          </a:p>
          <a:p>
            <a:endParaRPr lang="en-US" sz="300" b="1" dirty="0"/>
          </a:p>
          <a:p>
            <a:r>
              <a:rPr lang="en-US" sz="2000" b="1" dirty="0"/>
              <a:t>Region 2 - </a:t>
            </a:r>
            <a:r>
              <a:rPr lang="en-US" sz="2000" dirty="0"/>
              <a:t> Beaufort, Jasper, Hampton, &amp; Allendale </a:t>
            </a:r>
          </a:p>
          <a:p>
            <a:r>
              <a:rPr lang="en-US" sz="300" dirty="0"/>
              <a:t>	</a:t>
            </a:r>
          </a:p>
          <a:p>
            <a:r>
              <a:rPr lang="en-US" sz="2000" b="1" dirty="0"/>
              <a:t>Region 3 -</a:t>
            </a:r>
            <a:r>
              <a:rPr lang="en-US" sz="2000" dirty="0"/>
              <a:t> Bamberg, Barnwell, Aiken, Edgefield, Saluda, McCormick, &amp; Greenwood </a:t>
            </a:r>
          </a:p>
          <a:p>
            <a:endParaRPr lang="en-US" sz="300" dirty="0"/>
          </a:p>
          <a:p>
            <a:r>
              <a:rPr lang="en-US" sz="2000" b="1" dirty="0"/>
              <a:t>Region 4 </a:t>
            </a:r>
            <a:r>
              <a:rPr lang="en-US" sz="2000" dirty="0"/>
              <a:t>-  Newberry, Union, Cherokee, Spartanburg, Laurens, Greenville, Abbeville, Anderson, Pickens, &amp; Oconee </a:t>
            </a:r>
          </a:p>
          <a:p>
            <a:r>
              <a:rPr lang="en-US" sz="2000" dirty="0"/>
              <a:t>	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3FCB5-4F81-84DD-180A-1AE47EA9291F}"/>
              </a:ext>
            </a:extLst>
          </p:cNvPr>
          <p:cNvSpPr txBox="1"/>
          <p:nvPr/>
        </p:nvSpPr>
        <p:spPr>
          <a:xfrm>
            <a:off x="222250" y="4010659"/>
            <a:ext cx="587375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Region 5 - </a:t>
            </a:r>
            <a:r>
              <a:rPr lang="en-US" sz="2000" dirty="0"/>
              <a:t> York, Chester, Lancaster, &amp; Chesterfield</a:t>
            </a:r>
          </a:p>
          <a:p>
            <a:r>
              <a:rPr lang="en-US" sz="300" dirty="0"/>
              <a:t> </a:t>
            </a:r>
          </a:p>
          <a:p>
            <a:r>
              <a:rPr lang="en-US" sz="2000" b="1" dirty="0"/>
              <a:t>Region 6- </a:t>
            </a:r>
            <a:r>
              <a:rPr lang="en-US" sz="2000" dirty="0"/>
              <a:t> Fairfield, Kershaw, Lee, Darlington, Richland, Sumter, Clarendon, Calhoun, &amp; Lexington </a:t>
            </a:r>
          </a:p>
          <a:p>
            <a:endParaRPr lang="en-US" sz="300" dirty="0"/>
          </a:p>
          <a:p>
            <a:r>
              <a:rPr lang="en-US" sz="2000" b="1" dirty="0"/>
              <a:t>Region 7 -  </a:t>
            </a:r>
            <a:r>
              <a:rPr lang="en-US" sz="2000" dirty="0"/>
              <a:t> Marlboro, Dillon, Marion, Horry, Florence, Williamsburg, &amp; Georgetown </a:t>
            </a:r>
          </a:p>
        </p:txBody>
      </p:sp>
    </p:spTree>
    <p:extLst>
      <p:ext uri="{BB962C8B-B14F-4D97-AF65-F5344CB8AC3E}">
        <p14:creationId xmlns:p14="http://schemas.microsoft.com/office/powerpoint/2010/main" val="55001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249B-D350-EB94-DE5C-E656FDAE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State Agencies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95AC37-09DE-6AA9-9FEA-9C966A74F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925" y="1295400"/>
            <a:ext cx="690614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73204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E502-3495-4748-3F6A-0C863BBE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School Districts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6C9EC7-C10A-7DAF-336A-A2FDCDDD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81200"/>
            <a:ext cx="8534400" cy="2362200"/>
          </a:xfrm>
          <a:noFill/>
        </p:spPr>
      </p:pic>
    </p:spTree>
    <p:extLst>
      <p:ext uri="{BB962C8B-B14F-4D97-AF65-F5344CB8AC3E}">
        <p14:creationId xmlns:p14="http://schemas.microsoft.com/office/powerpoint/2010/main" val="3739368191"/>
      </p:ext>
    </p:extLst>
  </p:cSld>
  <p:clrMapOvr>
    <a:masterClrMapping/>
  </p:clrMapOvr>
</p:sld>
</file>

<file path=ppt/theme/theme1.xml><?xml version="1.0" encoding="utf-8"?>
<a:theme xmlns:a="http://schemas.openxmlformats.org/drawingml/2006/main" name="DPS PP template 0105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DPS PP template 010517</Template>
  <TotalTime>22387</TotalTime>
  <Words>632</Words>
  <Application>Microsoft Office PowerPoint</Application>
  <PresentationFormat>On-screen Show (4:3)</PresentationFormat>
  <Paragraphs>106</Paragraphs>
  <Slides>16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DPS PP template 010517</vt:lpstr>
      <vt:lpstr>Job Ordering Contract (JOC) </vt:lpstr>
      <vt:lpstr>Proviso 117.51</vt:lpstr>
      <vt:lpstr>How does JOC Work:</vt:lpstr>
      <vt:lpstr>JOC Administrator has been awarded to Gordian effective 10/1/2025 4400037960 </vt:lpstr>
      <vt:lpstr>Request for Qualifications </vt:lpstr>
      <vt:lpstr>Step 1.  Receive Request for Qualifications</vt:lpstr>
      <vt:lpstr>OSE Regions </vt:lpstr>
      <vt:lpstr>State Agencies </vt:lpstr>
      <vt:lpstr>School Districts </vt:lpstr>
      <vt:lpstr>Political Subdivisions </vt:lpstr>
      <vt:lpstr>Unit Price Book </vt:lpstr>
      <vt:lpstr>Competitive Process </vt:lpstr>
      <vt:lpstr>Example from Clemson </vt:lpstr>
      <vt:lpstr>Why Use JOC?</vt:lpstr>
      <vt:lpstr>Why Use JOC?</vt:lpstr>
      <vt:lpstr>Any Questions?</vt:lpstr>
    </vt:vector>
  </TitlesOfParts>
  <Company>SC Budget and Control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RFP Development Pre Solicitation &amp; Post Solicitation</dc:title>
  <dc:creator>Stacy Adams</dc:creator>
  <cp:lastModifiedBy>Davis, Portia</cp:lastModifiedBy>
  <cp:revision>674</cp:revision>
  <cp:lastPrinted>2025-01-28T00:29:33Z</cp:lastPrinted>
  <dcterms:created xsi:type="dcterms:W3CDTF">2017-08-13T21:45:55Z</dcterms:created>
  <dcterms:modified xsi:type="dcterms:W3CDTF">2025-10-14T13:32:21Z</dcterms:modified>
</cp:coreProperties>
</file>