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56" r:id="rId6"/>
    <p:sldId id="258" r:id="rId7"/>
    <p:sldId id="265" r:id="rId8"/>
    <p:sldId id="266" r:id="rId9"/>
    <p:sldId id="267" r:id="rId10"/>
    <p:sldId id="268" r:id="rId11"/>
    <p:sldId id="269" r:id="rId12"/>
    <p:sldId id="260" r:id="rId13"/>
    <p:sldId id="270" r:id="rId14"/>
    <p:sldId id="271" r:id="rId15"/>
    <p:sldId id="272" r:id="rId16"/>
    <p:sldId id="275" r:id="rId17"/>
    <p:sldId id="273" r:id="rId18"/>
    <p:sldId id="274" r:id="rId19"/>
    <p:sldId id="276" r:id="rId20"/>
    <p:sldId id="259" r:id="rId21"/>
    <p:sldId id="26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>
      <p:cViewPr varScale="1">
        <p:scale>
          <a:sx n="77" d="100"/>
          <a:sy n="77" d="100"/>
        </p:scale>
        <p:origin x="-52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07CD2-E2A0-4632-A410-600D235F854C}" type="doc">
      <dgm:prSet loTypeId="urn:microsoft.com/office/officeart/2005/8/layout/cycle4" loCatId="cycle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04BE938-D751-4A73-A616-342AB3F172D7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Identify Risks</a:t>
          </a:r>
          <a:endParaRPr lang="en-US" dirty="0"/>
        </a:p>
      </dgm:t>
    </dgm:pt>
    <dgm:pt modelId="{89DF7E15-04D9-47EF-AFF3-18F7FB4FD063}" type="parTrans" cxnId="{FE920F4D-50DE-423D-9B66-20FB04E04DDF}">
      <dgm:prSet/>
      <dgm:spPr/>
      <dgm:t>
        <a:bodyPr/>
        <a:lstStyle/>
        <a:p>
          <a:endParaRPr lang="en-US"/>
        </a:p>
      </dgm:t>
    </dgm:pt>
    <dgm:pt modelId="{23EFDB6E-891D-40B1-965A-114B7E42E612}" type="sibTrans" cxnId="{FE920F4D-50DE-423D-9B66-20FB04E04DDF}">
      <dgm:prSet/>
      <dgm:spPr/>
      <dgm:t>
        <a:bodyPr/>
        <a:lstStyle/>
        <a:p>
          <a:endParaRPr lang="en-US"/>
        </a:p>
      </dgm:t>
    </dgm:pt>
    <dgm:pt modelId="{363149B8-347E-4E77-A982-C257C7158007}">
      <dgm:prSet phldrT="[Text]"/>
      <dgm:spPr/>
      <dgm:t>
        <a:bodyPr/>
        <a:lstStyle/>
        <a:p>
          <a:r>
            <a:rPr lang="en-US" dirty="0" smtClean="0"/>
            <a:t>Assess Risks</a:t>
          </a:r>
          <a:endParaRPr lang="en-US" dirty="0"/>
        </a:p>
      </dgm:t>
    </dgm:pt>
    <dgm:pt modelId="{625D7B47-08C8-4FB1-A8C2-E6BD285D9C45}" type="parTrans" cxnId="{6BFAB52B-B3F4-45E6-AC97-CDF853AADE68}">
      <dgm:prSet/>
      <dgm:spPr/>
      <dgm:t>
        <a:bodyPr/>
        <a:lstStyle/>
        <a:p>
          <a:endParaRPr lang="en-US"/>
        </a:p>
      </dgm:t>
    </dgm:pt>
    <dgm:pt modelId="{1AAB4CEA-2BE2-4A76-8C61-67F3FE367C24}" type="sibTrans" cxnId="{6BFAB52B-B3F4-45E6-AC97-CDF853AADE68}">
      <dgm:prSet/>
      <dgm:spPr/>
      <dgm:t>
        <a:bodyPr/>
        <a:lstStyle/>
        <a:p>
          <a:endParaRPr lang="en-US"/>
        </a:p>
      </dgm:t>
    </dgm:pt>
    <dgm:pt modelId="{3F91127F-9217-4298-94B6-A8A9E52658B3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Control Risks</a:t>
          </a:r>
          <a:endParaRPr lang="en-US" dirty="0"/>
        </a:p>
      </dgm:t>
    </dgm:pt>
    <dgm:pt modelId="{E40A7128-DA10-4C6C-A1C4-197F65D6B559}" type="parTrans" cxnId="{5A3F630A-6E47-427B-943B-9E05BD1B7111}">
      <dgm:prSet/>
      <dgm:spPr/>
      <dgm:t>
        <a:bodyPr/>
        <a:lstStyle/>
        <a:p>
          <a:endParaRPr lang="en-US"/>
        </a:p>
      </dgm:t>
    </dgm:pt>
    <dgm:pt modelId="{CA83CE82-C959-4427-A153-E32D6722D8D4}" type="sibTrans" cxnId="{5A3F630A-6E47-427B-943B-9E05BD1B7111}">
      <dgm:prSet/>
      <dgm:spPr/>
      <dgm:t>
        <a:bodyPr/>
        <a:lstStyle/>
        <a:p>
          <a:endParaRPr lang="en-US"/>
        </a:p>
      </dgm:t>
    </dgm:pt>
    <dgm:pt modelId="{2E823836-8A45-4D24-8864-ADEA7F1382EC}">
      <dgm:prSet phldrT="[Text]"/>
      <dgm:spPr/>
      <dgm:t>
        <a:bodyPr/>
        <a:lstStyle/>
        <a:p>
          <a:r>
            <a:rPr lang="en-US" dirty="0" smtClean="0"/>
            <a:t>Accept Risk</a:t>
          </a:r>
          <a:endParaRPr lang="en-US" dirty="0"/>
        </a:p>
      </dgm:t>
    </dgm:pt>
    <dgm:pt modelId="{83587AEB-1008-4F4B-B67C-850D94933C32}" type="parTrans" cxnId="{FF041AE9-EABA-4050-8A9C-38D316C26B16}">
      <dgm:prSet/>
      <dgm:spPr/>
      <dgm:t>
        <a:bodyPr/>
        <a:lstStyle/>
        <a:p>
          <a:endParaRPr lang="en-US"/>
        </a:p>
      </dgm:t>
    </dgm:pt>
    <dgm:pt modelId="{5FA15839-744C-4C5C-BE86-B37E173EF8D4}" type="sibTrans" cxnId="{FF041AE9-EABA-4050-8A9C-38D316C26B16}">
      <dgm:prSet/>
      <dgm:spPr/>
      <dgm:t>
        <a:bodyPr/>
        <a:lstStyle/>
        <a:p>
          <a:endParaRPr lang="en-US"/>
        </a:p>
      </dgm:t>
    </dgm:pt>
    <dgm:pt modelId="{6EE07DB5-8295-44A0-96BF-D764018F4619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Administration</a:t>
          </a:r>
          <a:endParaRPr lang="en-US" dirty="0"/>
        </a:p>
      </dgm:t>
    </dgm:pt>
    <dgm:pt modelId="{D1D6722B-611B-4047-8F2D-6D1C522D41B2}" type="parTrans" cxnId="{0A870B30-7E39-499F-95AE-DDA4D0EA4FB8}">
      <dgm:prSet/>
      <dgm:spPr/>
      <dgm:t>
        <a:bodyPr/>
        <a:lstStyle/>
        <a:p>
          <a:endParaRPr lang="en-US"/>
        </a:p>
      </dgm:t>
    </dgm:pt>
    <dgm:pt modelId="{305D08DB-58A2-481D-A2EA-BD83DA470B68}" type="sibTrans" cxnId="{0A870B30-7E39-499F-95AE-DDA4D0EA4FB8}">
      <dgm:prSet/>
      <dgm:spPr/>
      <dgm:t>
        <a:bodyPr/>
        <a:lstStyle/>
        <a:p>
          <a:endParaRPr lang="en-US"/>
        </a:p>
      </dgm:t>
    </dgm:pt>
    <dgm:pt modelId="{1EFD7B70-1877-4BDE-8666-B25C6D62BDF5}">
      <dgm:prSet phldrT="[Text]"/>
      <dgm:spPr/>
      <dgm:t>
        <a:bodyPr/>
        <a:lstStyle/>
        <a:p>
          <a:pPr marL="274320"/>
          <a:r>
            <a:rPr lang="en-US" dirty="0" smtClean="0"/>
            <a:t>Communicate</a:t>
          </a:r>
          <a:endParaRPr lang="en-US" dirty="0"/>
        </a:p>
      </dgm:t>
    </dgm:pt>
    <dgm:pt modelId="{53EDB813-EB02-427C-A60A-A00C4B4C708A}" type="parTrans" cxnId="{82C51C3E-9E46-43C8-889C-30A0D26FB6F2}">
      <dgm:prSet/>
      <dgm:spPr/>
      <dgm:t>
        <a:bodyPr/>
        <a:lstStyle/>
        <a:p>
          <a:endParaRPr lang="en-US"/>
        </a:p>
      </dgm:t>
    </dgm:pt>
    <dgm:pt modelId="{D8D3BD07-6F0B-4411-B7FD-5C1B7ED4B8D5}" type="sibTrans" cxnId="{82C51C3E-9E46-43C8-889C-30A0D26FB6F2}">
      <dgm:prSet/>
      <dgm:spPr/>
      <dgm:t>
        <a:bodyPr/>
        <a:lstStyle/>
        <a:p>
          <a:endParaRPr lang="en-US"/>
        </a:p>
      </dgm:t>
    </dgm:pt>
    <dgm:pt modelId="{D8A7AD71-B070-4C59-A7D5-3AA5552FA05A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Risk Finance</a:t>
          </a:r>
          <a:endParaRPr lang="en-US" dirty="0"/>
        </a:p>
      </dgm:t>
    </dgm:pt>
    <dgm:pt modelId="{494BF3A5-3249-470A-9F84-DE433FFC18BB}" type="parTrans" cxnId="{268794DF-DE9C-468A-ACBB-A9E6DFCE976E}">
      <dgm:prSet/>
      <dgm:spPr/>
      <dgm:t>
        <a:bodyPr/>
        <a:lstStyle/>
        <a:p>
          <a:endParaRPr lang="en-US"/>
        </a:p>
      </dgm:t>
    </dgm:pt>
    <dgm:pt modelId="{1EF5C947-5CCA-4062-86B5-28672047726C}" type="sibTrans" cxnId="{268794DF-DE9C-468A-ACBB-A9E6DFCE976E}">
      <dgm:prSet/>
      <dgm:spPr/>
      <dgm:t>
        <a:bodyPr/>
        <a:lstStyle/>
        <a:p>
          <a:endParaRPr lang="en-US"/>
        </a:p>
      </dgm:t>
    </dgm:pt>
    <dgm:pt modelId="{586FA9F7-4717-44DA-A104-F7E60622FF1F}">
      <dgm:prSet phldrT="[Text]"/>
      <dgm:spPr/>
      <dgm:t>
        <a:bodyPr/>
        <a:lstStyle/>
        <a:p>
          <a:r>
            <a:rPr lang="en-US" dirty="0" smtClean="0"/>
            <a:t>Purchased Insurance</a:t>
          </a:r>
          <a:endParaRPr lang="en-US" dirty="0"/>
        </a:p>
      </dgm:t>
    </dgm:pt>
    <dgm:pt modelId="{D22742D3-18A8-4F30-8AB3-EEC765653695}" type="parTrans" cxnId="{9AB5F343-1BEE-4D58-A71E-B86105166D74}">
      <dgm:prSet/>
      <dgm:spPr/>
      <dgm:t>
        <a:bodyPr/>
        <a:lstStyle/>
        <a:p>
          <a:endParaRPr lang="en-US"/>
        </a:p>
      </dgm:t>
    </dgm:pt>
    <dgm:pt modelId="{A483AB47-9CB6-4A67-8BD4-F2AF28B65FD0}" type="sibTrans" cxnId="{9AB5F343-1BEE-4D58-A71E-B86105166D74}">
      <dgm:prSet/>
      <dgm:spPr/>
      <dgm:t>
        <a:bodyPr/>
        <a:lstStyle/>
        <a:p>
          <a:endParaRPr lang="en-US"/>
        </a:p>
      </dgm:t>
    </dgm:pt>
    <dgm:pt modelId="{7D910B70-C1D3-4084-A893-BF0D8E395DEA}">
      <dgm:prSet/>
      <dgm:spPr/>
      <dgm:t>
        <a:bodyPr/>
        <a:lstStyle/>
        <a:p>
          <a:r>
            <a:rPr lang="en-US" dirty="0" smtClean="0"/>
            <a:t>What can happen, when, how, and why?</a:t>
          </a:r>
          <a:endParaRPr lang="en-US" dirty="0"/>
        </a:p>
      </dgm:t>
    </dgm:pt>
    <dgm:pt modelId="{05EDF84D-2F57-40CA-A056-C9F9B81A5457}" type="parTrans" cxnId="{6A29371D-F02C-434D-8D32-F599F01C96AD}">
      <dgm:prSet/>
      <dgm:spPr/>
      <dgm:t>
        <a:bodyPr/>
        <a:lstStyle/>
        <a:p>
          <a:endParaRPr lang="en-US"/>
        </a:p>
      </dgm:t>
    </dgm:pt>
    <dgm:pt modelId="{D5C592BB-ED10-4462-A5C2-F05F11319EF4}" type="sibTrans" cxnId="{6A29371D-F02C-434D-8D32-F599F01C96AD}">
      <dgm:prSet/>
      <dgm:spPr/>
      <dgm:t>
        <a:bodyPr/>
        <a:lstStyle/>
        <a:p>
          <a:endParaRPr lang="en-US"/>
        </a:p>
      </dgm:t>
    </dgm:pt>
    <dgm:pt modelId="{F6032398-36D2-4DD5-A90E-9D7CA2E0F800}">
      <dgm:prSet/>
      <dgm:spPr/>
      <dgm:t>
        <a:bodyPr/>
        <a:lstStyle/>
        <a:p>
          <a:r>
            <a:rPr lang="en-US" dirty="0" smtClean="0"/>
            <a:t>Identify existing controls</a:t>
          </a:r>
          <a:endParaRPr lang="en-US" dirty="0"/>
        </a:p>
      </dgm:t>
    </dgm:pt>
    <dgm:pt modelId="{B94179B2-6979-4FFD-8D0F-892101ADCF2A}" type="parTrans" cxnId="{4A03C15A-FFA5-4F12-AD82-A54584E59165}">
      <dgm:prSet/>
      <dgm:spPr/>
      <dgm:t>
        <a:bodyPr/>
        <a:lstStyle/>
        <a:p>
          <a:endParaRPr lang="en-US"/>
        </a:p>
      </dgm:t>
    </dgm:pt>
    <dgm:pt modelId="{80BD9CCD-6D9C-4260-89E5-ACB26FE9404D}" type="sibTrans" cxnId="{4A03C15A-FFA5-4F12-AD82-A54584E59165}">
      <dgm:prSet/>
      <dgm:spPr/>
      <dgm:t>
        <a:bodyPr/>
        <a:lstStyle/>
        <a:p>
          <a:endParaRPr lang="en-US"/>
        </a:p>
      </dgm:t>
    </dgm:pt>
    <dgm:pt modelId="{F90CB8F9-17AB-4303-A18B-D1408D5E1510}">
      <dgm:prSet/>
      <dgm:spPr/>
      <dgm:t>
        <a:bodyPr/>
        <a:lstStyle/>
        <a:p>
          <a:r>
            <a:rPr lang="en-US" dirty="0" smtClean="0"/>
            <a:t>Determine level of risk</a:t>
          </a:r>
          <a:endParaRPr lang="en-US" dirty="0"/>
        </a:p>
      </dgm:t>
    </dgm:pt>
    <dgm:pt modelId="{E4D3B3E9-E3E9-465B-B953-245B1073775B}" type="parTrans" cxnId="{9596C9E9-7DE9-44DF-B790-24EB5D686F23}">
      <dgm:prSet/>
      <dgm:spPr/>
      <dgm:t>
        <a:bodyPr/>
        <a:lstStyle/>
        <a:p>
          <a:endParaRPr lang="en-US"/>
        </a:p>
      </dgm:t>
    </dgm:pt>
    <dgm:pt modelId="{76475D01-B47D-46FC-8DC6-7F79875FF22D}" type="sibTrans" cxnId="{9596C9E9-7DE9-44DF-B790-24EB5D686F23}">
      <dgm:prSet/>
      <dgm:spPr/>
      <dgm:t>
        <a:bodyPr/>
        <a:lstStyle/>
        <a:p>
          <a:endParaRPr lang="en-US"/>
        </a:p>
      </dgm:t>
    </dgm:pt>
    <dgm:pt modelId="{F4FE022F-CA45-4AA0-A74F-05AACB5A4F42}">
      <dgm:prSet/>
      <dgm:spPr/>
      <dgm:t>
        <a:bodyPr/>
        <a:lstStyle/>
        <a:p>
          <a:r>
            <a:rPr lang="en-US" dirty="0" smtClean="0"/>
            <a:t>Avoid Risk</a:t>
          </a:r>
          <a:endParaRPr lang="en-US" dirty="0"/>
        </a:p>
      </dgm:t>
    </dgm:pt>
    <dgm:pt modelId="{3DB49F91-1237-49DB-B1D9-227E92532F68}" type="parTrans" cxnId="{ED5BB28E-FA30-4C17-BD45-C7A359F72D2E}">
      <dgm:prSet/>
      <dgm:spPr/>
      <dgm:t>
        <a:bodyPr/>
        <a:lstStyle/>
        <a:p>
          <a:endParaRPr lang="en-US"/>
        </a:p>
      </dgm:t>
    </dgm:pt>
    <dgm:pt modelId="{AA76ADDA-81DA-4DB8-BD7D-AE67D167AEAC}" type="sibTrans" cxnId="{ED5BB28E-FA30-4C17-BD45-C7A359F72D2E}">
      <dgm:prSet/>
      <dgm:spPr/>
      <dgm:t>
        <a:bodyPr/>
        <a:lstStyle/>
        <a:p>
          <a:endParaRPr lang="en-US"/>
        </a:p>
      </dgm:t>
    </dgm:pt>
    <dgm:pt modelId="{23ED9B4F-AA6B-4F62-A94A-AD4CB52EA1FA}">
      <dgm:prSet/>
      <dgm:spPr/>
      <dgm:t>
        <a:bodyPr/>
        <a:lstStyle/>
        <a:p>
          <a:r>
            <a:rPr lang="en-US" dirty="0" smtClean="0"/>
            <a:t>Transfer Risk</a:t>
          </a:r>
          <a:endParaRPr lang="en-US" dirty="0"/>
        </a:p>
      </dgm:t>
    </dgm:pt>
    <dgm:pt modelId="{248870AC-FEAD-48EF-87B8-62FAAFB41586}" type="parTrans" cxnId="{C2D26EE8-76A8-43F6-9E25-ABB76F18E217}">
      <dgm:prSet/>
      <dgm:spPr/>
      <dgm:t>
        <a:bodyPr/>
        <a:lstStyle/>
        <a:p>
          <a:endParaRPr lang="en-US"/>
        </a:p>
      </dgm:t>
    </dgm:pt>
    <dgm:pt modelId="{5CE9069F-0057-4DE7-9353-3D5153944A0F}" type="sibTrans" cxnId="{C2D26EE8-76A8-43F6-9E25-ABB76F18E217}">
      <dgm:prSet/>
      <dgm:spPr/>
      <dgm:t>
        <a:bodyPr/>
        <a:lstStyle/>
        <a:p>
          <a:endParaRPr lang="en-US"/>
        </a:p>
      </dgm:t>
    </dgm:pt>
    <dgm:pt modelId="{76A1C04C-CDF0-4145-8A92-F609F8AB720F}">
      <dgm:prSet/>
      <dgm:spPr/>
      <dgm:t>
        <a:bodyPr/>
        <a:lstStyle/>
        <a:p>
          <a:r>
            <a:rPr lang="en-US" dirty="0" smtClean="0"/>
            <a:t>Reduce Risk</a:t>
          </a:r>
          <a:endParaRPr lang="en-US" dirty="0"/>
        </a:p>
      </dgm:t>
    </dgm:pt>
    <dgm:pt modelId="{8C9668FB-6C2E-4662-97B0-5DEFFB5335DD}" type="parTrans" cxnId="{9C675F78-9912-482D-889D-F4C909BE9AC9}">
      <dgm:prSet/>
      <dgm:spPr/>
      <dgm:t>
        <a:bodyPr/>
        <a:lstStyle/>
        <a:p>
          <a:endParaRPr lang="en-US"/>
        </a:p>
      </dgm:t>
    </dgm:pt>
    <dgm:pt modelId="{F14DC664-DB36-4EAC-8EA5-078AAA871821}" type="sibTrans" cxnId="{9C675F78-9912-482D-889D-F4C909BE9AC9}">
      <dgm:prSet/>
      <dgm:spPr/>
      <dgm:t>
        <a:bodyPr/>
        <a:lstStyle/>
        <a:p>
          <a:endParaRPr lang="en-US"/>
        </a:p>
      </dgm:t>
    </dgm:pt>
    <dgm:pt modelId="{ABFF7E8F-C4C8-4E0F-BED1-9E100FBFDF31}">
      <dgm:prSet/>
      <dgm:spPr/>
      <dgm:t>
        <a:bodyPr/>
        <a:lstStyle/>
        <a:p>
          <a:pPr marL="274320"/>
          <a:r>
            <a:rPr lang="en-US" dirty="0" smtClean="0"/>
            <a:t>Implement</a:t>
          </a:r>
          <a:endParaRPr lang="en-US" dirty="0"/>
        </a:p>
      </dgm:t>
    </dgm:pt>
    <dgm:pt modelId="{FB1D3818-7ECC-4901-8DFC-D30E2F18B382}" type="parTrans" cxnId="{7B911CB0-E959-4C31-8307-295FD79179C7}">
      <dgm:prSet/>
      <dgm:spPr/>
      <dgm:t>
        <a:bodyPr/>
        <a:lstStyle/>
        <a:p>
          <a:endParaRPr lang="en-US"/>
        </a:p>
      </dgm:t>
    </dgm:pt>
    <dgm:pt modelId="{8997EB1C-7342-445C-A541-40473EF3B0B0}" type="sibTrans" cxnId="{7B911CB0-E959-4C31-8307-295FD79179C7}">
      <dgm:prSet/>
      <dgm:spPr/>
      <dgm:t>
        <a:bodyPr/>
        <a:lstStyle/>
        <a:p>
          <a:endParaRPr lang="en-US"/>
        </a:p>
      </dgm:t>
    </dgm:pt>
    <dgm:pt modelId="{F5A7746E-1067-44BA-9E1D-54252768A104}">
      <dgm:prSet/>
      <dgm:spPr/>
      <dgm:t>
        <a:bodyPr/>
        <a:lstStyle/>
        <a:p>
          <a:pPr marL="274320"/>
          <a:r>
            <a:rPr lang="en-US" dirty="0" smtClean="0"/>
            <a:t>Monitor</a:t>
          </a:r>
          <a:endParaRPr lang="en-US" dirty="0"/>
        </a:p>
      </dgm:t>
    </dgm:pt>
    <dgm:pt modelId="{8F32F1A3-B013-4C61-AA32-AE29755B66F2}" type="parTrans" cxnId="{FD9E805C-EA11-4178-AFEB-357C18318709}">
      <dgm:prSet/>
      <dgm:spPr/>
      <dgm:t>
        <a:bodyPr/>
        <a:lstStyle/>
        <a:p>
          <a:endParaRPr lang="en-US"/>
        </a:p>
      </dgm:t>
    </dgm:pt>
    <dgm:pt modelId="{EB08E3EF-F093-4818-BD38-0B45385F13F8}" type="sibTrans" cxnId="{FD9E805C-EA11-4178-AFEB-357C18318709}">
      <dgm:prSet/>
      <dgm:spPr/>
      <dgm:t>
        <a:bodyPr/>
        <a:lstStyle/>
        <a:p>
          <a:endParaRPr lang="en-US"/>
        </a:p>
      </dgm:t>
    </dgm:pt>
    <dgm:pt modelId="{214019B7-D18B-4F65-B6E9-0E2FFBFB54C3}">
      <dgm:prSet/>
      <dgm:spPr/>
      <dgm:t>
        <a:bodyPr/>
        <a:lstStyle/>
        <a:p>
          <a:r>
            <a:rPr lang="en-US" dirty="0" smtClean="0"/>
            <a:t>Retained Risk/Deductible</a:t>
          </a:r>
          <a:endParaRPr lang="en-US" dirty="0"/>
        </a:p>
      </dgm:t>
    </dgm:pt>
    <dgm:pt modelId="{4F5BB047-5B45-4140-A575-0E59F0AA8C76}" type="parTrans" cxnId="{3DB491A6-706A-4E70-A76F-3D18D82DF2D5}">
      <dgm:prSet/>
      <dgm:spPr/>
      <dgm:t>
        <a:bodyPr/>
        <a:lstStyle/>
        <a:p>
          <a:endParaRPr lang="en-US"/>
        </a:p>
      </dgm:t>
    </dgm:pt>
    <dgm:pt modelId="{74076594-DC46-4F18-8CC3-21FB4C028943}" type="sibTrans" cxnId="{3DB491A6-706A-4E70-A76F-3D18D82DF2D5}">
      <dgm:prSet/>
      <dgm:spPr/>
      <dgm:t>
        <a:bodyPr/>
        <a:lstStyle/>
        <a:p>
          <a:endParaRPr lang="en-US"/>
        </a:p>
      </dgm:t>
    </dgm:pt>
    <dgm:pt modelId="{C7589AEB-B2A2-4CA1-A729-FD046F8947F4}">
      <dgm:prSet/>
      <dgm:spPr/>
      <dgm:t>
        <a:bodyPr/>
        <a:lstStyle/>
        <a:p>
          <a:r>
            <a:rPr lang="en-US" dirty="0" smtClean="0"/>
            <a:t>Contractual Transfer</a:t>
          </a:r>
          <a:endParaRPr lang="en-US" dirty="0"/>
        </a:p>
      </dgm:t>
    </dgm:pt>
    <dgm:pt modelId="{D28D8931-C04D-4A53-BC68-095423CCB239}" type="parTrans" cxnId="{96752BCD-3D24-4142-A496-17BBBD129B55}">
      <dgm:prSet/>
      <dgm:spPr/>
      <dgm:t>
        <a:bodyPr/>
        <a:lstStyle/>
        <a:p>
          <a:endParaRPr lang="en-US"/>
        </a:p>
      </dgm:t>
    </dgm:pt>
    <dgm:pt modelId="{0496614A-36A0-4BA5-A0BC-F31C187E5747}" type="sibTrans" cxnId="{96752BCD-3D24-4142-A496-17BBBD129B55}">
      <dgm:prSet/>
      <dgm:spPr/>
      <dgm:t>
        <a:bodyPr/>
        <a:lstStyle/>
        <a:p>
          <a:endParaRPr lang="en-US"/>
        </a:p>
      </dgm:t>
    </dgm:pt>
    <dgm:pt modelId="{354E7886-F96F-4596-86B9-DAEB6FB33097}">
      <dgm:prSet/>
      <dgm:spPr/>
      <dgm:t>
        <a:bodyPr/>
        <a:lstStyle/>
        <a:p>
          <a:pPr marL="274320"/>
          <a:r>
            <a:rPr lang="en-US" dirty="0" smtClean="0"/>
            <a:t>QC/QM</a:t>
          </a:r>
          <a:endParaRPr lang="en-US" dirty="0"/>
        </a:p>
      </dgm:t>
    </dgm:pt>
    <dgm:pt modelId="{BE101A28-FF93-4C38-87AE-95E9EFD6C92E}" type="parTrans" cxnId="{2D388FB6-52B0-480C-AFF6-B1B560A0F73F}">
      <dgm:prSet/>
      <dgm:spPr/>
      <dgm:t>
        <a:bodyPr/>
        <a:lstStyle/>
        <a:p>
          <a:endParaRPr lang="en-US"/>
        </a:p>
      </dgm:t>
    </dgm:pt>
    <dgm:pt modelId="{E7AD77E2-28D9-4860-B2D4-657F9C3BB55E}" type="sibTrans" cxnId="{2D388FB6-52B0-480C-AFF6-B1B560A0F73F}">
      <dgm:prSet/>
      <dgm:spPr/>
      <dgm:t>
        <a:bodyPr/>
        <a:lstStyle/>
        <a:p>
          <a:endParaRPr lang="en-US"/>
        </a:p>
      </dgm:t>
    </dgm:pt>
    <dgm:pt modelId="{EF2043AE-C2FA-4D4D-8BC2-DC44C637E956}" type="pres">
      <dgm:prSet presAssocID="{0C207CD2-E2A0-4632-A410-600D235F854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4D8F6E-0251-4696-B52C-81DC388B0C36}" type="pres">
      <dgm:prSet presAssocID="{0C207CD2-E2A0-4632-A410-600D235F854C}" presName="children" presStyleCnt="0"/>
      <dgm:spPr/>
    </dgm:pt>
    <dgm:pt modelId="{64A2CEF0-26C2-4A3D-8751-2F8B63710F6E}" type="pres">
      <dgm:prSet presAssocID="{0C207CD2-E2A0-4632-A410-600D235F854C}" presName="child1group" presStyleCnt="0"/>
      <dgm:spPr/>
    </dgm:pt>
    <dgm:pt modelId="{E1160BAA-9053-4919-B19B-E7AADDF1754A}" type="pres">
      <dgm:prSet presAssocID="{0C207CD2-E2A0-4632-A410-600D235F854C}" presName="child1" presStyleLbl="bgAcc1" presStyleIdx="0" presStyleCnt="4"/>
      <dgm:spPr/>
      <dgm:t>
        <a:bodyPr/>
        <a:lstStyle/>
        <a:p>
          <a:endParaRPr lang="en-US"/>
        </a:p>
      </dgm:t>
    </dgm:pt>
    <dgm:pt modelId="{3AA8AE94-FBC7-4139-9AD4-27ED3F9FD890}" type="pres">
      <dgm:prSet presAssocID="{0C207CD2-E2A0-4632-A410-600D235F854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807027-4109-4746-A2A2-CEAC33C645D5}" type="pres">
      <dgm:prSet presAssocID="{0C207CD2-E2A0-4632-A410-600D235F854C}" presName="child2group" presStyleCnt="0"/>
      <dgm:spPr/>
    </dgm:pt>
    <dgm:pt modelId="{83494CBD-C659-48D3-B58B-37708B6E356E}" type="pres">
      <dgm:prSet presAssocID="{0C207CD2-E2A0-4632-A410-600D235F854C}" presName="child2" presStyleLbl="bgAcc1" presStyleIdx="1" presStyleCnt="4"/>
      <dgm:spPr/>
      <dgm:t>
        <a:bodyPr/>
        <a:lstStyle/>
        <a:p>
          <a:endParaRPr lang="en-US"/>
        </a:p>
      </dgm:t>
    </dgm:pt>
    <dgm:pt modelId="{B00F33B8-DDC7-435D-B34C-2F3076C0B410}" type="pres">
      <dgm:prSet presAssocID="{0C207CD2-E2A0-4632-A410-600D235F854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66454-2395-42E1-BD49-DC2965E3B04A}" type="pres">
      <dgm:prSet presAssocID="{0C207CD2-E2A0-4632-A410-600D235F854C}" presName="child3group" presStyleCnt="0"/>
      <dgm:spPr/>
    </dgm:pt>
    <dgm:pt modelId="{820B8FC2-86F9-4F13-995B-38AEB09E8F6C}" type="pres">
      <dgm:prSet presAssocID="{0C207CD2-E2A0-4632-A410-600D235F854C}" presName="child3" presStyleLbl="bgAcc1" presStyleIdx="2" presStyleCnt="4"/>
      <dgm:spPr/>
      <dgm:t>
        <a:bodyPr/>
        <a:lstStyle/>
        <a:p>
          <a:endParaRPr lang="en-US"/>
        </a:p>
      </dgm:t>
    </dgm:pt>
    <dgm:pt modelId="{7D9EFC09-37CA-44D9-AA57-023D6431D2FF}" type="pres">
      <dgm:prSet presAssocID="{0C207CD2-E2A0-4632-A410-600D235F854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75DB3-E089-4219-B0AA-AFFECD0879E4}" type="pres">
      <dgm:prSet presAssocID="{0C207CD2-E2A0-4632-A410-600D235F854C}" presName="child4group" presStyleCnt="0"/>
      <dgm:spPr/>
    </dgm:pt>
    <dgm:pt modelId="{3F12449F-473C-4AA4-A82C-5F1F1534C047}" type="pres">
      <dgm:prSet presAssocID="{0C207CD2-E2A0-4632-A410-600D235F854C}" presName="child4" presStyleLbl="bgAcc1" presStyleIdx="3" presStyleCnt="4"/>
      <dgm:spPr/>
      <dgm:t>
        <a:bodyPr/>
        <a:lstStyle/>
        <a:p>
          <a:endParaRPr lang="en-US"/>
        </a:p>
      </dgm:t>
    </dgm:pt>
    <dgm:pt modelId="{F0624850-7CDC-42D2-BA86-6D1D00326720}" type="pres">
      <dgm:prSet presAssocID="{0C207CD2-E2A0-4632-A410-600D235F854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CDAF2-D171-408C-9627-64FE6B5B764B}" type="pres">
      <dgm:prSet presAssocID="{0C207CD2-E2A0-4632-A410-600D235F854C}" presName="childPlaceholder" presStyleCnt="0"/>
      <dgm:spPr/>
    </dgm:pt>
    <dgm:pt modelId="{C387819D-A5A3-4706-9797-5340EF84801C}" type="pres">
      <dgm:prSet presAssocID="{0C207CD2-E2A0-4632-A410-600D235F854C}" presName="circle" presStyleCnt="0"/>
      <dgm:spPr/>
    </dgm:pt>
    <dgm:pt modelId="{9BC2EE98-C6E3-4692-BE23-96831CCB97D1}" type="pres">
      <dgm:prSet presAssocID="{0C207CD2-E2A0-4632-A410-600D235F854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A5D4D-23A9-4D77-A13D-41101F0B31A8}" type="pres">
      <dgm:prSet presAssocID="{0C207CD2-E2A0-4632-A410-600D235F854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395549-CA8C-45F0-B0EB-E39D54A30ECD}" type="pres">
      <dgm:prSet presAssocID="{0C207CD2-E2A0-4632-A410-600D235F854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2A883-C914-4E54-A5C4-8715AF13F1DF}" type="pres">
      <dgm:prSet presAssocID="{0C207CD2-E2A0-4632-A410-600D235F854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D05D5-ACAA-4689-9528-67C065C60B56}" type="pres">
      <dgm:prSet presAssocID="{0C207CD2-E2A0-4632-A410-600D235F854C}" presName="quadrantPlaceholder" presStyleCnt="0"/>
      <dgm:spPr/>
    </dgm:pt>
    <dgm:pt modelId="{32C091DA-0C30-40BE-B917-CBEE79098728}" type="pres">
      <dgm:prSet presAssocID="{0C207CD2-E2A0-4632-A410-600D235F854C}" presName="center1" presStyleLbl="fgShp" presStyleIdx="0" presStyleCnt="2"/>
      <dgm:spPr>
        <a:solidFill>
          <a:srgbClr val="FF0000"/>
        </a:solidFill>
      </dgm:spPr>
    </dgm:pt>
    <dgm:pt modelId="{B124C506-67DC-485B-88D1-F6055C2EEF47}" type="pres">
      <dgm:prSet presAssocID="{0C207CD2-E2A0-4632-A410-600D235F854C}" presName="center2" presStyleLbl="fgShp" presStyleIdx="1" presStyleCnt="2"/>
      <dgm:spPr>
        <a:solidFill>
          <a:srgbClr val="FF0000"/>
        </a:solidFill>
      </dgm:spPr>
    </dgm:pt>
  </dgm:ptLst>
  <dgm:cxnLst>
    <dgm:cxn modelId="{FE920F4D-50DE-423D-9B66-20FB04E04DDF}" srcId="{0C207CD2-E2A0-4632-A410-600D235F854C}" destId="{304BE938-D751-4A73-A616-342AB3F172D7}" srcOrd="0" destOrd="0" parTransId="{89DF7E15-04D9-47EF-AFF3-18F7FB4FD063}" sibTransId="{23EFDB6E-891D-40B1-965A-114B7E42E612}"/>
    <dgm:cxn modelId="{85BB205F-DA2D-4256-B7A4-594AD4E2B01B}" type="presOf" srcId="{7D910B70-C1D3-4084-A893-BF0D8E395DEA}" destId="{3AA8AE94-FBC7-4139-9AD4-27ED3F9FD890}" srcOrd="1" destOrd="1" presId="urn:microsoft.com/office/officeart/2005/8/layout/cycle4"/>
    <dgm:cxn modelId="{C09463F4-242F-462F-9BE2-59CBA8663043}" type="presOf" srcId="{363149B8-347E-4E77-A982-C257C7158007}" destId="{E1160BAA-9053-4919-B19B-E7AADDF1754A}" srcOrd="0" destOrd="0" presId="urn:microsoft.com/office/officeart/2005/8/layout/cycle4"/>
    <dgm:cxn modelId="{3DB491A6-706A-4E70-A76F-3D18D82DF2D5}" srcId="{D8A7AD71-B070-4C59-A7D5-3AA5552FA05A}" destId="{214019B7-D18B-4F65-B6E9-0E2FFBFB54C3}" srcOrd="1" destOrd="0" parTransId="{4F5BB047-5B45-4140-A575-0E59F0AA8C76}" sibTransId="{74076594-DC46-4F18-8CC3-21FB4C028943}"/>
    <dgm:cxn modelId="{EEBDC5D7-C4AE-4C2F-A3F5-6FEAC003ABF4}" type="presOf" srcId="{7D910B70-C1D3-4084-A893-BF0D8E395DEA}" destId="{E1160BAA-9053-4919-B19B-E7AADDF1754A}" srcOrd="0" destOrd="1" presId="urn:microsoft.com/office/officeart/2005/8/layout/cycle4"/>
    <dgm:cxn modelId="{0750C1A7-0508-46E4-B5FE-CB7A1A68DC41}" type="presOf" srcId="{F4FE022F-CA45-4AA0-A74F-05AACB5A4F42}" destId="{83494CBD-C659-48D3-B58B-37708B6E356E}" srcOrd="0" destOrd="1" presId="urn:microsoft.com/office/officeart/2005/8/layout/cycle4"/>
    <dgm:cxn modelId="{DAF56C00-3809-43D3-AB70-76352050074F}" type="presOf" srcId="{3F91127F-9217-4298-94B6-A8A9E52658B3}" destId="{59FA5D4D-23A9-4D77-A13D-41101F0B31A8}" srcOrd="0" destOrd="0" presId="urn:microsoft.com/office/officeart/2005/8/layout/cycle4"/>
    <dgm:cxn modelId="{0663B821-E041-4341-8E1B-10EEAE4AFE35}" type="presOf" srcId="{C7589AEB-B2A2-4CA1-A729-FD046F8947F4}" destId="{3F12449F-473C-4AA4-A82C-5F1F1534C047}" srcOrd="0" destOrd="2" presId="urn:microsoft.com/office/officeart/2005/8/layout/cycle4"/>
    <dgm:cxn modelId="{C2D26EE8-76A8-43F6-9E25-ABB76F18E217}" srcId="{3F91127F-9217-4298-94B6-A8A9E52658B3}" destId="{23ED9B4F-AA6B-4F62-A94A-AD4CB52EA1FA}" srcOrd="2" destOrd="0" parTransId="{248870AC-FEAD-48EF-87B8-62FAAFB41586}" sibTransId="{5CE9069F-0057-4DE7-9353-3D5153944A0F}"/>
    <dgm:cxn modelId="{FF041AE9-EABA-4050-8A9C-38D316C26B16}" srcId="{3F91127F-9217-4298-94B6-A8A9E52658B3}" destId="{2E823836-8A45-4D24-8864-ADEA7F1382EC}" srcOrd="0" destOrd="0" parTransId="{83587AEB-1008-4F4B-B67C-850D94933C32}" sibTransId="{5FA15839-744C-4C5C-BE86-B37E173EF8D4}"/>
    <dgm:cxn modelId="{05EC28BC-5026-4432-B2C1-D5BF547C5457}" type="presOf" srcId="{304BE938-D751-4A73-A616-342AB3F172D7}" destId="{9BC2EE98-C6E3-4692-BE23-96831CCB97D1}" srcOrd="0" destOrd="0" presId="urn:microsoft.com/office/officeart/2005/8/layout/cycle4"/>
    <dgm:cxn modelId="{907259B4-B33D-4955-BA9F-18D9972379C3}" type="presOf" srcId="{1EFD7B70-1877-4BDE-8666-B25C6D62BDF5}" destId="{7D9EFC09-37CA-44D9-AA57-023D6431D2FF}" srcOrd="1" destOrd="0" presId="urn:microsoft.com/office/officeart/2005/8/layout/cycle4"/>
    <dgm:cxn modelId="{9596C9E9-7DE9-44DF-B790-24EB5D686F23}" srcId="{304BE938-D751-4A73-A616-342AB3F172D7}" destId="{F90CB8F9-17AB-4303-A18B-D1408D5E1510}" srcOrd="3" destOrd="0" parTransId="{E4D3B3E9-E3E9-465B-B953-245B1073775B}" sibTransId="{76475D01-B47D-46FC-8DC6-7F79875FF22D}"/>
    <dgm:cxn modelId="{3C3C4B6B-2321-4E57-A008-1943574511FC}" type="presOf" srcId="{2E823836-8A45-4D24-8864-ADEA7F1382EC}" destId="{B00F33B8-DDC7-435D-B34C-2F3076C0B410}" srcOrd="1" destOrd="0" presId="urn:microsoft.com/office/officeart/2005/8/layout/cycle4"/>
    <dgm:cxn modelId="{303BA576-EBC5-444B-A193-E55476765F4B}" type="presOf" srcId="{F90CB8F9-17AB-4303-A18B-D1408D5E1510}" destId="{3AA8AE94-FBC7-4139-9AD4-27ED3F9FD890}" srcOrd="1" destOrd="3" presId="urn:microsoft.com/office/officeart/2005/8/layout/cycle4"/>
    <dgm:cxn modelId="{9AB5F343-1BEE-4D58-A71E-B86105166D74}" srcId="{D8A7AD71-B070-4C59-A7D5-3AA5552FA05A}" destId="{586FA9F7-4717-44DA-A104-F7E60622FF1F}" srcOrd="0" destOrd="0" parTransId="{D22742D3-18A8-4F30-8AB3-EEC765653695}" sibTransId="{A483AB47-9CB6-4A67-8BD4-F2AF28B65FD0}"/>
    <dgm:cxn modelId="{317E8765-9059-4CF4-9241-BE9021A62A09}" type="presOf" srcId="{354E7886-F96F-4596-86B9-DAEB6FB33097}" destId="{820B8FC2-86F9-4F13-995B-38AEB09E8F6C}" srcOrd="0" destOrd="3" presId="urn:microsoft.com/office/officeart/2005/8/layout/cycle4"/>
    <dgm:cxn modelId="{93D05B72-C6B6-4F72-8980-D4AF41CEA5B9}" type="presOf" srcId="{F5A7746E-1067-44BA-9E1D-54252768A104}" destId="{820B8FC2-86F9-4F13-995B-38AEB09E8F6C}" srcOrd="0" destOrd="2" presId="urn:microsoft.com/office/officeart/2005/8/layout/cycle4"/>
    <dgm:cxn modelId="{E0F75B31-C5FE-4DE7-86B7-E646835A1FDA}" type="presOf" srcId="{F5A7746E-1067-44BA-9E1D-54252768A104}" destId="{7D9EFC09-37CA-44D9-AA57-023D6431D2FF}" srcOrd="1" destOrd="2" presId="urn:microsoft.com/office/officeart/2005/8/layout/cycle4"/>
    <dgm:cxn modelId="{96752BCD-3D24-4142-A496-17BBBD129B55}" srcId="{D8A7AD71-B070-4C59-A7D5-3AA5552FA05A}" destId="{C7589AEB-B2A2-4CA1-A729-FD046F8947F4}" srcOrd="2" destOrd="0" parTransId="{D28D8931-C04D-4A53-BC68-095423CCB239}" sibTransId="{0496614A-36A0-4BA5-A0BC-F31C187E5747}"/>
    <dgm:cxn modelId="{6A29371D-F02C-434D-8D32-F599F01C96AD}" srcId="{304BE938-D751-4A73-A616-342AB3F172D7}" destId="{7D910B70-C1D3-4084-A893-BF0D8E395DEA}" srcOrd="1" destOrd="0" parTransId="{05EDF84D-2F57-40CA-A056-C9F9B81A5457}" sibTransId="{D5C592BB-ED10-4462-A5C2-F05F11319EF4}"/>
    <dgm:cxn modelId="{8511CEA9-D55D-4352-BF06-C94ECF260836}" type="presOf" srcId="{F90CB8F9-17AB-4303-A18B-D1408D5E1510}" destId="{E1160BAA-9053-4919-B19B-E7AADDF1754A}" srcOrd="0" destOrd="3" presId="urn:microsoft.com/office/officeart/2005/8/layout/cycle4"/>
    <dgm:cxn modelId="{09BA073D-9E06-4EEE-8529-7E4029B49FD9}" type="presOf" srcId="{6EE07DB5-8295-44A0-96BF-D764018F4619}" destId="{24395549-CA8C-45F0-B0EB-E39D54A30ECD}" srcOrd="0" destOrd="0" presId="urn:microsoft.com/office/officeart/2005/8/layout/cycle4"/>
    <dgm:cxn modelId="{268794DF-DE9C-468A-ACBB-A9E6DFCE976E}" srcId="{0C207CD2-E2A0-4632-A410-600D235F854C}" destId="{D8A7AD71-B070-4C59-A7D5-3AA5552FA05A}" srcOrd="3" destOrd="0" parTransId="{494BF3A5-3249-470A-9F84-DE433FFC18BB}" sibTransId="{1EF5C947-5CCA-4062-86B5-28672047726C}"/>
    <dgm:cxn modelId="{1AAAA8E9-A1AA-42C1-9BCD-9605A94840FD}" type="presOf" srcId="{214019B7-D18B-4F65-B6E9-0E2FFBFB54C3}" destId="{3F12449F-473C-4AA4-A82C-5F1F1534C047}" srcOrd="0" destOrd="1" presId="urn:microsoft.com/office/officeart/2005/8/layout/cycle4"/>
    <dgm:cxn modelId="{15D3C278-C374-4802-AA6E-E17322131173}" type="presOf" srcId="{D8A7AD71-B070-4C59-A7D5-3AA5552FA05A}" destId="{0222A883-C914-4E54-A5C4-8715AF13F1DF}" srcOrd="0" destOrd="0" presId="urn:microsoft.com/office/officeart/2005/8/layout/cycle4"/>
    <dgm:cxn modelId="{0A870B30-7E39-499F-95AE-DDA4D0EA4FB8}" srcId="{0C207CD2-E2A0-4632-A410-600D235F854C}" destId="{6EE07DB5-8295-44A0-96BF-D764018F4619}" srcOrd="2" destOrd="0" parTransId="{D1D6722B-611B-4047-8F2D-6D1C522D41B2}" sibTransId="{305D08DB-58A2-481D-A2EA-BD83DA470B68}"/>
    <dgm:cxn modelId="{4A03C15A-FFA5-4F12-AD82-A54584E59165}" srcId="{304BE938-D751-4A73-A616-342AB3F172D7}" destId="{F6032398-36D2-4DD5-A90E-9D7CA2E0F800}" srcOrd="2" destOrd="0" parTransId="{B94179B2-6979-4FFD-8D0F-892101ADCF2A}" sibTransId="{80BD9CCD-6D9C-4260-89E5-ACB26FE9404D}"/>
    <dgm:cxn modelId="{2DC4E98D-9EF9-4D9B-AB3C-5578645E2298}" type="presOf" srcId="{76A1C04C-CDF0-4145-8A92-F609F8AB720F}" destId="{83494CBD-C659-48D3-B58B-37708B6E356E}" srcOrd="0" destOrd="3" presId="urn:microsoft.com/office/officeart/2005/8/layout/cycle4"/>
    <dgm:cxn modelId="{97802B92-951E-42D1-9E8E-246B448CA74B}" type="presOf" srcId="{354E7886-F96F-4596-86B9-DAEB6FB33097}" destId="{7D9EFC09-37CA-44D9-AA57-023D6431D2FF}" srcOrd="1" destOrd="3" presId="urn:microsoft.com/office/officeart/2005/8/layout/cycle4"/>
    <dgm:cxn modelId="{2D388FB6-52B0-480C-AFF6-B1B560A0F73F}" srcId="{6EE07DB5-8295-44A0-96BF-D764018F4619}" destId="{354E7886-F96F-4596-86B9-DAEB6FB33097}" srcOrd="3" destOrd="0" parTransId="{BE101A28-FF93-4C38-87AE-95E9EFD6C92E}" sibTransId="{E7AD77E2-28D9-4860-B2D4-657F9C3BB55E}"/>
    <dgm:cxn modelId="{10C2838A-CC0F-4A21-9565-B390EEBABFE5}" type="presOf" srcId="{23ED9B4F-AA6B-4F62-A94A-AD4CB52EA1FA}" destId="{83494CBD-C659-48D3-B58B-37708B6E356E}" srcOrd="0" destOrd="2" presId="urn:microsoft.com/office/officeart/2005/8/layout/cycle4"/>
    <dgm:cxn modelId="{5A3F630A-6E47-427B-943B-9E05BD1B7111}" srcId="{0C207CD2-E2A0-4632-A410-600D235F854C}" destId="{3F91127F-9217-4298-94B6-A8A9E52658B3}" srcOrd="1" destOrd="0" parTransId="{E40A7128-DA10-4C6C-A1C4-197F65D6B559}" sibTransId="{CA83CE82-C959-4427-A153-E32D6722D8D4}"/>
    <dgm:cxn modelId="{9C675F78-9912-482D-889D-F4C909BE9AC9}" srcId="{3F91127F-9217-4298-94B6-A8A9E52658B3}" destId="{76A1C04C-CDF0-4145-8A92-F609F8AB720F}" srcOrd="3" destOrd="0" parTransId="{8C9668FB-6C2E-4662-97B0-5DEFFB5335DD}" sibTransId="{F14DC664-DB36-4EAC-8EA5-078AAA871821}"/>
    <dgm:cxn modelId="{F7D8394B-FDE7-403F-A8FD-D4264009AF7A}" type="presOf" srcId="{23ED9B4F-AA6B-4F62-A94A-AD4CB52EA1FA}" destId="{B00F33B8-DDC7-435D-B34C-2F3076C0B410}" srcOrd="1" destOrd="2" presId="urn:microsoft.com/office/officeart/2005/8/layout/cycle4"/>
    <dgm:cxn modelId="{544323C1-50C4-492E-B05F-AFE1602F66E9}" type="presOf" srcId="{2E823836-8A45-4D24-8864-ADEA7F1382EC}" destId="{83494CBD-C659-48D3-B58B-37708B6E356E}" srcOrd="0" destOrd="0" presId="urn:microsoft.com/office/officeart/2005/8/layout/cycle4"/>
    <dgm:cxn modelId="{08387807-6A28-49C0-ABCF-CF66006B3D15}" type="presOf" srcId="{586FA9F7-4717-44DA-A104-F7E60622FF1F}" destId="{F0624850-7CDC-42D2-BA86-6D1D00326720}" srcOrd="1" destOrd="0" presId="urn:microsoft.com/office/officeart/2005/8/layout/cycle4"/>
    <dgm:cxn modelId="{7B911CB0-E959-4C31-8307-295FD79179C7}" srcId="{6EE07DB5-8295-44A0-96BF-D764018F4619}" destId="{ABFF7E8F-C4C8-4E0F-BED1-9E100FBFDF31}" srcOrd="1" destOrd="0" parTransId="{FB1D3818-7ECC-4901-8DFC-D30E2F18B382}" sibTransId="{8997EB1C-7342-445C-A541-40473EF3B0B0}"/>
    <dgm:cxn modelId="{43869900-4BE5-4D4C-9BAC-22867C607B05}" type="presOf" srcId="{F6032398-36D2-4DD5-A90E-9D7CA2E0F800}" destId="{E1160BAA-9053-4919-B19B-E7AADDF1754A}" srcOrd="0" destOrd="2" presId="urn:microsoft.com/office/officeart/2005/8/layout/cycle4"/>
    <dgm:cxn modelId="{28F26498-E8D5-4148-8247-2555C1BD9C2F}" type="presOf" srcId="{0C207CD2-E2A0-4632-A410-600D235F854C}" destId="{EF2043AE-C2FA-4D4D-8BC2-DC44C637E956}" srcOrd="0" destOrd="0" presId="urn:microsoft.com/office/officeart/2005/8/layout/cycle4"/>
    <dgm:cxn modelId="{808EB2EE-FC53-4B80-A55A-07F165E34867}" type="presOf" srcId="{F4FE022F-CA45-4AA0-A74F-05AACB5A4F42}" destId="{B00F33B8-DDC7-435D-B34C-2F3076C0B410}" srcOrd="1" destOrd="1" presId="urn:microsoft.com/office/officeart/2005/8/layout/cycle4"/>
    <dgm:cxn modelId="{82C51C3E-9E46-43C8-889C-30A0D26FB6F2}" srcId="{6EE07DB5-8295-44A0-96BF-D764018F4619}" destId="{1EFD7B70-1877-4BDE-8666-B25C6D62BDF5}" srcOrd="0" destOrd="0" parTransId="{53EDB813-EB02-427C-A60A-A00C4B4C708A}" sibTransId="{D8D3BD07-6F0B-4411-B7FD-5C1B7ED4B8D5}"/>
    <dgm:cxn modelId="{B62E75B4-81E1-4A0A-8F49-2732E70AE9EB}" type="presOf" srcId="{1EFD7B70-1877-4BDE-8666-B25C6D62BDF5}" destId="{820B8FC2-86F9-4F13-995B-38AEB09E8F6C}" srcOrd="0" destOrd="0" presId="urn:microsoft.com/office/officeart/2005/8/layout/cycle4"/>
    <dgm:cxn modelId="{533AD4FA-A505-4F73-BB8B-D721FDE187BF}" type="presOf" srcId="{F6032398-36D2-4DD5-A90E-9D7CA2E0F800}" destId="{3AA8AE94-FBC7-4139-9AD4-27ED3F9FD890}" srcOrd="1" destOrd="2" presId="urn:microsoft.com/office/officeart/2005/8/layout/cycle4"/>
    <dgm:cxn modelId="{B4D45889-DCBE-443E-9ACA-7A2D6D1D4333}" type="presOf" srcId="{214019B7-D18B-4F65-B6E9-0E2FFBFB54C3}" destId="{F0624850-7CDC-42D2-BA86-6D1D00326720}" srcOrd="1" destOrd="1" presId="urn:microsoft.com/office/officeart/2005/8/layout/cycle4"/>
    <dgm:cxn modelId="{ED5BB28E-FA30-4C17-BD45-C7A359F72D2E}" srcId="{3F91127F-9217-4298-94B6-A8A9E52658B3}" destId="{F4FE022F-CA45-4AA0-A74F-05AACB5A4F42}" srcOrd="1" destOrd="0" parTransId="{3DB49F91-1237-49DB-B1D9-227E92532F68}" sibTransId="{AA76ADDA-81DA-4DB8-BD7D-AE67D167AEAC}"/>
    <dgm:cxn modelId="{CF508408-4816-4EB6-B920-7BA7A556AAF1}" type="presOf" srcId="{586FA9F7-4717-44DA-A104-F7E60622FF1F}" destId="{3F12449F-473C-4AA4-A82C-5F1F1534C047}" srcOrd="0" destOrd="0" presId="urn:microsoft.com/office/officeart/2005/8/layout/cycle4"/>
    <dgm:cxn modelId="{92322931-3C35-48CA-896D-CEDE688A03B4}" type="presOf" srcId="{363149B8-347E-4E77-A982-C257C7158007}" destId="{3AA8AE94-FBC7-4139-9AD4-27ED3F9FD890}" srcOrd="1" destOrd="0" presId="urn:microsoft.com/office/officeart/2005/8/layout/cycle4"/>
    <dgm:cxn modelId="{FD9E805C-EA11-4178-AFEB-357C18318709}" srcId="{6EE07DB5-8295-44A0-96BF-D764018F4619}" destId="{F5A7746E-1067-44BA-9E1D-54252768A104}" srcOrd="2" destOrd="0" parTransId="{8F32F1A3-B013-4C61-AA32-AE29755B66F2}" sibTransId="{EB08E3EF-F093-4818-BD38-0B45385F13F8}"/>
    <dgm:cxn modelId="{6BFAB52B-B3F4-45E6-AC97-CDF853AADE68}" srcId="{304BE938-D751-4A73-A616-342AB3F172D7}" destId="{363149B8-347E-4E77-A982-C257C7158007}" srcOrd="0" destOrd="0" parTransId="{625D7B47-08C8-4FB1-A8C2-E6BD285D9C45}" sibTransId="{1AAB4CEA-2BE2-4A76-8C61-67F3FE367C24}"/>
    <dgm:cxn modelId="{FE871183-7461-438E-A07C-86DE5529FABE}" type="presOf" srcId="{76A1C04C-CDF0-4145-8A92-F609F8AB720F}" destId="{B00F33B8-DDC7-435D-B34C-2F3076C0B410}" srcOrd="1" destOrd="3" presId="urn:microsoft.com/office/officeart/2005/8/layout/cycle4"/>
    <dgm:cxn modelId="{DBBE6F02-8DE8-4A4D-A79F-520074121A8B}" type="presOf" srcId="{ABFF7E8F-C4C8-4E0F-BED1-9E100FBFDF31}" destId="{820B8FC2-86F9-4F13-995B-38AEB09E8F6C}" srcOrd="0" destOrd="1" presId="urn:microsoft.com/office/officeart/2005/8/layout/cycle4"/>
    <dgm:cxn modelId="{59162291-B1A3-4C82-9D38-CAD16EBAB8CA}" type="presOf" srcId="{C7589AEB-B2A2-4CA1-A729-FD046F8947F4}" destId="{F0624850-7CDC-42D2-BA86-6D1D00326720}" srcOrd="1" destOrd="2" presId="urn:microsoft.com/office/officeart/2005/8/layout/cycle4"/>
    <dgm:cxn modelId="{9146AE05-3E02-4ED2-B1B8-FEC76838553C}" type="presOf" srcId="{ABFF7E8F-C4C8-4E0F-BED1-9E100FBFDF31}" destId="{7D9EFC09-37CA-44D9-AA57-023D6431D2FF}" srcOrd="1" destOrd="1" presId="urn:microsoft.com/office/officeart/2005/8/layout/cycle4"/>
    <dgm:cxn modelId="{ABA0769C-F854-4D7C-848C-4353BAE1D6C0}" type="presParOf" srcId="{EF2043AE-C2FA-4D4D-8BC2-DC44C637E956}" destId="{9C4D8F6E-0251-4696-B52C-81DC388B0C36}" srcOrd="0" destOrd="0" presId="urn:microsoft.com/office/officeart/2005/8/layout/cycle4"/>
    <dgm:cxn modelId="{12BE3EA7-87F0-4C4A-A72A-7D25F09BE822}" type="presParOf" srcId="{9C4D8F6E-0251-4696-B52C-81DC388B0C36}" destId="{64A2CEF0-26C2-4A3D-8751-2F8B63710F6E}" srcOrd="0" destOrd="0" presId="urn:microsoft.com/office/officeart/2005/8/layout/cycle4"/>
    <dgm:cxn modelId="{D0A0CF74-377B-4856-9B69-406E0329706F}" type="presParOf" srcId="{64A2CEF0-26C2-4A3D-8751-2F8B63710F6E}" destId="{E1160BAA-9053-4919-B19B-E7AADDF1754A}" srcOrd="0" destOrd="0" presId="urn:microsoft.com/office/officeart/2005/8/layout/cycle4"/>
    <dgm:cxn modelId="{87C0EA28-4E0F-4449-ABD6-CBC861F10676}" type="presParOf" srcId="{64A2CEF0-26C2-4A3D-8751-2F8B63710F6E}" destId="{3AA8AE94-FBC7-4139-9AD4-27ED3F9FD890}" srcOrd="1" destOrd="0" presId="urn:microsoft.com/office/officeart/2005/8/layout/cycle4"/>
    <dgm:cxn modelId="{EB5D199A-485A-46B1-887D-548C0D18E53F}" type="presParOf" srcId="{9C4D8F6E-0251-4696-B52C-81DC388B0C36}" destId="{11807027-4109-4746-A2A2-CEAC33C645D5}" srcOrd="1" destOrd="0" presId="urn:microsoft.com/office/officeart/2005/8/layout/cycle4"/>
    <dgm:cxn modelId="{D9BE5D79-61AB-4F7A-B857-1D9CFD13370E}" type="presParOf" srcId="{11807027-4109-4746-A2A2-CEAC33C645D5}" destId="{83494CBD-C659-48D3-B58B-37708B6E356E}" srcOrd="0" destOrd="0" presId="urn:microsoft.com/office/officeart/2005/8/layout/cycle4"/>
    <dgm:cxn modelId="{D999DA30-B0C4-40E5-B4DA-A15421ACF3CE}" type="presParOf" srcId="{11807027-4109-4746-A2A2-CEAC33C645D5}" destId="{B00F33B8-DDC7-435D-B34C-2F3076C0B410}" srcOrd="1" destOrd="0" presId="urn:microsoft.com/office/officeart/2005/8/layout/cycle4"/>
    <dgm:cxn modelId="{9E35B3C3-37D7-4C32-A81A-332FA1B49421}" type="presParOf" srcId="{9C4D8F6E-0251-4696-B52C-81DC388B0C36}" destId="{C1A66454-2395-42E1-BD49-DC2965E3B04A}" srcOrd="2" destOrd="0" presId="urn:microsoft.com/office/officeart/2005/8/layout/cycle4"/>
    <dgm:cxn modelId="{7EBF3BAE-8E92-45B6-9D10-251D089DFA65}" type="presParOf" srcId="{C1A66454-2395-42E1-BD49-DC2965E3B04A}" destId="{820B8FC2-86F9-4F13-995B-38AEB09E8F6C}" srcOrd="0" destOrd="0" presId="urn:microsoft.com/office/officeart/2005/8/layout/cycle4"/>
    <dgm:cxn modelId="{DFD20F3F-EE5D-4648-A119-B8FB3A57C428}" type="presParOf" srcId="{C1A66454-2395-42E1-BD49-DC2965E3B04A}" destId="{7D9EFC09-37CA-44D9-AA57-023D6431D2FF}" srcOrd="1" destOrd="0" presId="urn:microsoft.com/office/officeart/2005/8/layout/cycle4"/>
    <dgm:cxn modelId="{95E189A6-EEA3-499B-9C3E-15FDDDC41A5D}" type="presParOf" srcId="{9C4D8F6E-0251-4696-B52C-81DC388B0C36}" destId="{5DD75DB3-E089-4219-B0AA-AFFECD0879E4}" srcOrd="3" destOrd="0" presId="urn:microsoft.com/office/officeart/2005/8/layout/cycle4"/>
    <dgm:cxn modelId="{FC3F64B2-3F83-40AF-9AD8-1373E3732528}" type="presParOf" srcId="{5DD75DB3-E089-4219-B0AA-AFFECD0879E4}" destId="{3F12449F-473C-4AA4-A82C-5F1F1534C047}" srcOrd="0" destOrd="0" presId="urn:microsoft.com/office/officeart/2005/8/layout/cycle4"/>
    <dgm:cxn modelId="{86551178-1889-4479-A0D2-4D1082F5B69E}" type="presParOf" srcId="{5DD75DB3-E089-4219-B0AA-AFFECD0879E4}" destId="{F0624850-7CDC-42D2-BA86-6D1D00326720}" srcOrd="1" destOrd="0" presId="urn:microsoft.com/office/officeart/2005/8/layout/cycle4"/>
    <dgm:cxn modelId="{0EF6B676-B3BE-4D88-BD02-4A457557FD3B}" type="presParOf" srcId="{9C4D8F6E-0251-4696-B52C-81DC388B0C36}" destId="{418CDAF2-D171-408C-9627-64FE6B5B764B}" srcOrd="4" destOrd="0" presId="urn:microsoft.com/office/officeart/2005/8/layout/cycle4"/>
    <dgm:cxn modelId="{B9F7B692-08A2-405E-B8E0-72FB7EADC1E0}" type="presParOf" srcId="{EF2043AE-C2FA-4D4D-8BC2-DC44C637E956}" destId="{C387819D-A5A3-4706-9797-5340EF84801C}" srcOrd="1" destOrd="0" presId="urn:microsoft.com/office/officeart/2005/8/layout/cycle4"/>
    <dgm:cxn modelId="{6C47AF5F-107C-4E1A-BD23-1FD504DF9911}" type="presParOf" srcId="{C387819D-A5A3-4706-9797-5340EF84801C}" destId="{9BC2EE98-C6E3-4692-BE23-96831CCB97D1}" srcOrd="0" destOrd="0" presId="urn:microsoft.com/office/officeart/2005/8/layout/cycle4"/>
    <dgm:cxn modelId="{A7A3F2E5-E3AD-48E8-9796-B8A2387B5A4C}" type="presParOf" srcId="{C387819D-A5A3-4706-9797-5340EF84801C}" destId="{59FA5D4D-23A9-4D77-A13D-41101F0B31A8}" srcOrd="1" destOrd="0" presId="urn:microsoft.com/office/officeart/2005/8/layout/cycle4"/>
    <dgm:cxn modelId="{59839B91-8284-42FF-A98E-BCB3AAB4E862}" type="presParOf" srcId="{C387819D-A5A3-4706-9797-5340EF84801C}" destId="{24395549-CA8C-45F0-B0EB-E39D54A30ECD}" srcOrd="2" destOrd="0" presId="urn:microsoft.com/office/officeart/2005/8/layout/cycle4"/>
    <dgm:cxn modelId="{99B11D30-7244-4B95-9A8E-85BC571EFF09}" type="presParOf" srcId="{C387819D-A5A3-4706-9797-5340EF84801C}" destId="{0222A883-C914-4E54-A5C4-8715AF13F1DF}" srcOrd="3" destOrd="0" presId="urn:microsoft.com/office/officeart/2005/8/layout/cycle4"/>
    <dgm:cxn modelId="{FDEC397D-0D5E-48BF-B211-82E7254459B2}" type="presParOf" srcId="{C387819D-A5A3-4706-9797-5340EF84801C}" destId="{B9BD05D5-ACAA-4689-9528-67C065C60B56}" srcOrd="4" destOrd="0" presId="urn:microsoft.com/office/officeart/2005/8/layout/cycle4"/>
    <dgm:cxn modelId="{93211016-E215-42F5-BF84-A196F43202FC}" type="presParOf" srcId="{EF2043AE-C2FA-4D4D-8BC2-DC44C637E956}" destId="{32C091DA-0C30-40BE-B917-CBEE79098728}" srcOrd="2" destOrd="0" presId="urn:microsoft.com/office/officeart/2005/8/layout/cycle4"/>
    <dgm:cxn modelId="{E920E146-15F2-451E-BD78-3EA8F108A117}" type="presParOf" srcId="{EF2043AE-C2FA-4D4D-8BC2-DC44C637E956}" destId="{B124C506-67DC-485B-88D1-F6055C2EEF4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B8FC2-86F9-4F13-995B-38AEB09E8F6C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27432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Communicate</a:t>
          </a:r>
          <a:endParaRPr lang="en-US" sz="1200" kern="1200" dirty="0"/>
        </a:p>
        <a:p>
          <a:pPr marL="27432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Implement</a:t>
          </a:r>
          <a:endParaRPr lang="en-US" sz="1200" kern="1200" dirty="0"/>
        </a:p>
        <a:p>
          <a:pPr marL="27432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Monitor</a:t>
          </a:r>
          <a:endParaRPr lang="en-US" sz="1200" kern="1200" dirty="0"/>
        </a:p>
        <a:p>
          <a:pPr marL="27432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QC/QM</a:t>
          </a:r>
          <a:endParaRPr lang="en-US" sz="1200" kern="1200" dirty="0"/>
        </a:p>
      </dsp:txBody>
      <dsp:txXfrm>
        <a:off x="5750448" y="4156276"/>
        <a:ext cx="1797595" cy="1224300"/>
      </dsp:txXfrm>
    </dsp:sp>
    <dsp:sp modelId="{3F12449F-473C-4AA4-A82C-5F1F1534C047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Purchased Insurance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Retained Risk/Deductible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Contractual Transfer</a:t>
          </a:r>
          <a:endParaRPr lang="en-US" sz="1200" kern="1200" dirty="0"/>
        </a:p>
      </dsp:txBody>
      <dsp:txXfrm>
        <a:off x="579956" y="4156276"/>
        <a:ext cx="1797595" cy="1224300"/>
      </dsp:txXfrm>
    </dsp:sp>
    <dsp:sp modelId="{83494CBD-C659-48D3-B58B-37708B6E356E}">
      <dsp:nvSpPr>
        <dsp:cNvPr id="0" name=""/>
        <dsp:cNvSpPr/>
      </dsp:nvSpPr>
      <dsp:spPr>
        <a:xfrm>
          <a:off x="4909312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Accept Risk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Avoid Risk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Transfer Risk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Reduce Risk</a:t>
          </a:r>
          <a:endParaRPr lang="en-US" sz="1200" kern="1200" dirty="0"/>
        </a:p>
      </dsp:txBody>
      <dsp:txXfrm>
        <a:off x="5750448" y="38090"/>
        <a:ext cx="1797595" cy="1224300"/>
      </dsp:txXfrm>
    </dsp:sp>
    <dsp:sp modelId="{E1160BAA-9053-4919-B19B-E7AADDF1754A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Assess Risks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What can happen, when, how, and why?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Identify existing controls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Determine level of risk</a:t>
          </a:r>
          <a:endParaRPr lang="en-US" sz="1200" kern="1200" dirty="0"/>
        </a:p>
      </dsp:txBody>
      <dsp:txXfrm>
        <a:off x="579956" y="38090"/>
        <a:ext cx="1797595" cy="1224300"/>
      </dsp:txXfrm>
    </dsp:sp>
    <dsp:sp modelId="{9BC2EE98-C6E3-4692-BE23-96831CCB97D1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Identify Risks</a:t>
          </a:r>
          <a:endParaRPr lang="en-US" sz="1800" kern="1200" dirty="0"/>
        </a:p>
      </dsp:txBody>
      <dsp:txXfrm>
        <a:off x="2350740" y="996074"/>
        <a:ext cx="1659072" cy="1659072"/>
      </dsp:txXfrm>
    </dsp:sp>
    <dsp:sp modelId="{59FA5D4D-23A9-4D77-A13D-41101F0B31A8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Control Risks</a:t>
          </a:r>
          <a:endParaRPr lang="en-US" sz="1800" kern="1200" dirty="0"/>
        </a:p>
      </dsp:txBody>
      <dsp:txXfrm rot="-5400000">
        <a:off x="4118186" y="996074"/>
        <a:ext cx="1659072" cy="1659072"/>
      </dsp:txXfrm>
    </dsp:sp>
    <dsp:sp modelId="{24395549-CA8C-45F0-B0EB-E39D54A30ECD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Administration</a:t>
          </a:r>
          <a:endParaRPr lang="en-US" sz="1800" kern="1200" dirty="0"/>
        </a:p>
      </dsp:txBody>
      <dsp:txXfrm rot="10800000">
        <a:off x="4118186" y="2763520"/>
        <a:ext cx="1659072" cy="1659072"/>
      </dsp:txXfrm>
    </dsp:sp>
    <dsp:sp modelId="{0222A883-C914-4E54-A5C4-8715AF13F1DF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Risk Finance</a:t>
          </a:r>
          <a:endParaRPr lang="en-US" sz="1800" kern="1200" dirty="0"/>
        </a:p>
      </dsp:txBody>
      <dsp:txXfrm rot="5400000">
        <a:off x="2350740" y="2763520"/>
        <a:ext cx="1659072" cy="1659072"/>
      </dsp:txXfrm>
    </dsp:sp>
    <dsp:sp modelId="{32C091DA-0C30-40BE-B917-CBEE79098728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24C506-67DC-485B-88D1-F6055C2EEF47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8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2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5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4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5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0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8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2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5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3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4696D-4A5C-453D-9BBD-644E947A83C2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3CEF2-5E2F-461E-89E3-2A27C9339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7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50" y="1824087"/>
            <a:ext cx="5219700" cy="3505201"/>
          </a:xfrm>
        </p:spPr>
      </p:pic>
    </p:spTree>
    <p:extLst>
      <p:ext uri="{BB962C8B-B14F-4D97-AF65-F5344CB8AC3E}">
        <p14:creationId xmlns:p14="http://schemas.microsoft.com/office/powerpoint/2010/main" val="275339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Builders Risk – the Not-So-Good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Replacement cost only</a:t>
            </a:r>
          </a:p>
          <a:p>
            <a:r>
              <a:rPr lang="en-US" dirty="0" smtClean="0"/>
              <a:t>No consequential damages</a:t>
            </a:r>
          </a:p>
          <a:p>
            <a:pPr lvl="1"/>
            <a:r>
              <a:rPr lang="en-US" dirty="0" smtClean="0"/>
              <a:t>See Owner’s Loss of Use Insurance</a:t>
            </a:r>
          </a:p>
          <a:p>
            <a:r>
              <a:rPr lang="en-US" dirty="0" smtClean="0"/>
              <a:t>GC administers policy and claims</a:t>
            </a:r>
          </a:p>
          <a:p>
            <a:r>
              <a:rPr lang="en-US" dirty="0" smtClean="0"/>
              <a:t>Accidental damage to boilers and equipment excluded</a:t>
            </a:r>
          </a:p>
          <a:p>
            <a:pPr lvl="1"/>
            <a:r>
              <a:rPr lang="en-US" dirty="0" smtClean="0"/>
              <a:t>See Boiler and Machinery Insurance</a:t>
            </a:r>
          </a:p>
          <a:p>
            <a:r>
              <a:rPr lang="en-US" dirty="0" smtClean="0"/>
              <a:t>Coverage Terminates at Substantial Completion</a:t>
            </a:r>
          </a:p>
          <a:p>
            <a:pPr lvl="1"/>
            <a:r>
              <a:rPr lang="en-US" dirty="0" smtClean="0"/>
              <a:t>Must be replaced with Owner’s property insurance</a:t>
            </a:r>
          </a:p>
          <a:p>
            <a:pPr lvl="1"/>
            <a:r>
              <a:rPr lang="en-US" dirty="0" smtClean="0"/>
              <a:t>Value of completed building and FF&amp;E exceeds contract price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2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Builders Risk – Do You Even Need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Site work</a:t>
            </a:r>
          </a:p>
          <a:p>
            <a:r>
              <a:rPr lang="en-US" dirty="0" smtClean="0"/>
              <a:t>Renovation/</a:t>
            </a:r>
            <a:r>
              <a:rPr lang="en-US" dirty="0" err="1" smtClean="0"/>
              <a:t>Upfit</a:t>
            </a:r>
            <a:r>
              <a:rPr lang="en-US" dirty="0" smtClean="0"/>
              <a:t> work</a:t>
            </a:r>
          </a:p>
          <a:p>
            <a:pPr lvl="1"/>
            <a:r>
              <a:rPr lang="en-US" dirty="0" smtClean="0"/>
              <a:t>Damage to existing structure covered under Owner’s property insurance</a:t>
            </a:r>
          </a:p>
          <a:p>
            <a:r>
              <a:rPr lang="en-US" dirty="0" smtClean="0"/>
              <a:t>Your policy doesn’t protect GC/subcontractor interest</a:t>
            </a:r>
          </a:p>
          <a:p>
            <a:r>
              <a:rPr lang="en-US" dirty="0" smtClean="0"/>
              <a:t>In appropriate circumstances, Installation Floater may be enough</a:t>
            </a:r>
          </a:p>
        </p:txBody>
      </p:sp>
    </p:spTree>
    <p:extLst>
      <p:ext uri="{BB962C8B-B14F-4D97-AF65-F5344CB8AC3E}">
        <p14:creationId xmlns:p14="http://schemas.microsoft.com/office/powerpoint/2010/main" val="14327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10058400" cy="344859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Builders Risk Limits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Insurance – Policy Basis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Claims Made and Reported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Latent claims covered in later policy years</a:t>
            </a:r>
          </a:p>
          <a:p>
            <a:r>
              <a:rPr lang="en-US" dirty="0" smtClean="0"/>
              <a:t>A/E may be gone-dead, retired, moved to Alaska</a:t>
            </a:r>
          </a:p>
          <a:p>
            <a:r>
              <a:rPr lang="en-US" dirty="0" smtClean="0"/>
              <a:t>Can’t monitor if coverage maintained</a:t>
            </a:r>
          </a:p>
          <a:p>
            <a:r>
              <a:rPr lang="en-US" dirty="0" smtClean="0"/>
              <a:t>Tail or extended reporting period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Occurrence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Different “triggers”</a:t>
            </a:r>
          </a:p>
          <a:p>
            <a:r>
              <a:rPr lang="en-US" dirty="0" smtClean="0"/>
              <a:t>Multiple policies (and limits) may be triggered</a:t>
            </a:r>
          </a:p>
          <a:p>
            <a:r>
              <a:rPr lang="en-US" dirty="0" smtClean="0"/>
              <a:t>Certificate “plus” will verify coverage</a:t>
            </a:r>
          </a:p>
          <a:p>
            <a:r>
              <a:rPr lang="en-US" dirty="0" smtClean="0"/>
              <a:t>Rick, we’ll always have Paris</a:t>
            </a:r>
          </a:p>
        </p:txBody>
      </p:sp>
    </p:spTree>
    <p:extLst>
      <p:ext uri="{BB962C8B-B14F-4D97-AF65-F5344CB8AC3E}">
        <p14:creationId xmlns:p14="http://schemas.microsoft.com/office/powerpoint/2010/main" val="5931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General Liability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Architects and contractors</a:t>
            </a:r>
          </a:p>
          <a:p>
            <a:pPr lvl="1"/>
            <a:r>
              <a:rPr lang="en-US" dirty="0" smtClean="0"/>
              <a:t>GC should require subcontractor policies</a:t>
            </a:r>
          </a:p>
          <a:p>
            <a:pPr lvl="1"/>
            <a:r>
              <a:rPr lang="en-US" dirty="0" smtClean="0"/>
              <a:t>Architects GL coverage not as broad</a:t>
            </a:r>
          </a:p>
          <a:p>
            <a:r>
              <a:rPr lang="en-US" dirty="0" smtClean="0"/>
              <a:t>Almost always written on an occurrence basis</a:t>
            </a:r>
          </a:p>
          <a:p>
            <a:r>
              <a:rPr lang="en-US" dirty="0" smtClean="0"/>
              <a:t>Contractual Liability: coverage for indemnity obligations</a:t>
            </a:r>
          </a:p>
          <a:p>
            <a:r>
              <a:rPr lang="en-US" dirty="0" smtClean="0"/>
              <a:t>Exclusions-watch out!</a:t>
            </a:r>
          </a:p>
          <a:p>
            <a:r>
              <a:rPr lang="en-US" dirty="0" smtClean="0"/>
              <a:t>Completed Operations: the gift that keeps on giving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CGL: What’s covered?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Bodily injury, sickness or death</a:t>
            </a:r>
          </a:p>
          <a:p>
            <a:r>
              <a:rPr lang="en-US" dirty="0" smtClean="0"/>
              <a:t>Property Damage:</a:t>
            </a:r>
          </a:p>
          <a:p>
            <a:pPr lvl="1"/>
            <a:r>
              <a:rPr lang="en-US" dirty="0" smtClean="0"/>
              <a:t>Physical damage</a:t>
            </a:r>
          </a:p>
          <a:p>
            <a:pPr lvl="1"/>
            <a:r>
              <a:rPr lang="en-US" dirty="0" smtClean="0"/>
              <a:t>To Tangible Property</a:t>
            </a:r>
          </a:p>
          <a:p>
            <a:pPr lvl="1"/>
            <a:r>
              <a:rPr lang="en-US" dirty="0" smtClean="0"/>
              <a:t>Including loss of use</a:t>
            </a:r>
          </a:p>
          <a:p>
            <a:pPr lvl="1"/>
            <a:r>
              <a:rPr lang="en-US" dirty="0" smtClean="0"/>
              <a:t>AND loss of use of property not physically damaged</a:t>
            </a:r>
            <a:endParaRPr lang="en-US" dirty="0"/>
          </a:p>
          <a:p>
            <a:r>
              <a:rPr lang="en-US" dirty="0" smtClean="0"/>
              <a:t>Exclusion: “your own work”</a:t>
            </a:r>
          </a:p>
          <a:p>
            <a:r>
              <a:rPr lang="en-US" i="1" dirty="0" smtClean="0"/>
              <a:t>Except</a:t>
            </a:r>
            <a:r>
              <a:rPr lang="en-US" dirty="0" smtClean="0"/>
              <a:t> for completed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7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CGL: What triggers?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Accident</a:t>
            </a:r>
          </a:p>
          <a:p>
            <a:r>
              <a:rPr lang="en-US" dirty="0" smtClean="0"/>
              <a:t>Property Damage: “continuous exposure to same generally harmful conditions”</a:t>
            </a:r>
          </a:p>
          <a:p>
            <a:r>
              <a:rPr lang="en-US" dirty="0" smtClean="0"/>
              <a:t>Property Damage: “Manifestation?”</a:t>
            </a:r>
          </a:p>
          <a:p>
            <a:r>
              <a:rPr lang="en-US" dirty="0" smtClean="0"/>
              <a:t>Completed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6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CGL: How much?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Sovereign Immunity</a:t>
            </a:r>
          </a:p>
          <a:p>
            <a:pPr lvl="1"/>
            <a:r>
              <a:rPr lang="en-US" dirty="0" smtClean="0"/>
              <a:t>$300,000 per claimant</a:t>
            </a:r>
          </a:p>
          <a:p>
            <a:pPr lvl="1"/>
            <a:r>
              <a:rPr lang="en-US" dirty="0" smtClean="0"/>
              <a:t>$600,000 per occurrence, regardless how many governmental units involved</a:t>
            </a:r>
          </a:p>
          <a:p>
            <a:r>
              <a:rPr lang="en-US" dirty="0" smtClean="0"/>
              <a:t>Immunity doesn’t apply to GC, subs or A/E</a:t>
            </a:r>
          </a:p>
          <a:p>
            <a:r>
              <a:rPr lang="en-US" dirty="0" smtClean="0"/>
              <a:t>Effectively caps their indemnity exposure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8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CGL: How much more?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the worst that can happen?</a:t>
            </a:r>
          </a:p>
          <a:p>
            <a:pPr lvl="1"/>
            <a:r>
              <a:rPr lang="en-US" dirty="0" err="1" smtClean="0"/>
              <a:t>Sitework</a:t>
            </a:r>
            <a:r>
              <a:rPr lang="en-US" dirty="0" smtClean="0"/>
              <a:t>, isolated location</a:t>
            </a:r>
          </a:p>
          <a:p>
            <a:pPr lvl="1"/>
            <a:r>
              <a:rPr lang="en-US" dirty="0" smtClean="0"/>
              <a:t>Demolition/implosion downtown</a:t>
            </a:r>
          </a:p>
          <a:p>
            <a:r>
              <a:rPr lang="en-US" dirty="0" smtClean="0"/>
              <a:t>Agency activities</a:t>
            </a:r>
          </a:p>
          <a:p>
            <a:pPr lvl="1"/>
            <a:r>
              <a:rPr lang="en-US" dirty="0" smtClean="0"/>
              <a:t>Research facility with limited access</a:t>
            </a:r>
          </a:p>
          <a:p>
            <a:pPr lvl="1"/>
            <a:r>
              <a:rPr lang="en-US" dirty="0" smtClean="0"/>
              <a:t>Active campus with curious students</a:t>
            </a:r>
          </a:p>
          <a:p>
            <a:r>
              <a:rPr lang="en-US" dirty="0" smtClean="0"/>
              <a:t>Construction is almost always a “high risk” activity</a:t>
            </a:r>
          </a:p>
          <a:p>
            <a:r>
              <a:rPr lang="en-US" dirty="0" smtClean="0"/>
              <a:t>You may be immune; doesn’t mean you won’t be sued</a:t>
            </a:r>
          </a:p>
        </p:txBody>
      </p:sp>
    </p:spTree>
    <p:extLst>
      <p:ext uri="{BB962C8B-B14F-4D97-AF65-F5344CB8AC3E}">
        <p14:creationId xmlns:p14="http://schemas.microsoft.com/office/powerpoint/2010/main" val="179869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CGL: How much more (more)?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Defective construction</a:t>
            </a:r>
          </a:p>
          <a:p>
            <a:pPr lvl="1"/>
            <a:r>
              <a:rPr lang="en-US" dirty="0" smtClean="0"/>
              <a:t>Repair cost</a:t>
            </a:r>
          </a:p>
          <a:p>
            <a:pPr lvl="1"/>
            <a:r>
              <a:rPr lang="en-US" dirty="0" smtClean="0"/>
              <a:t>Diminished value</a:t>
            </a:r>
          </a:p>
          <a:p>
            <a:r>
              <a:rPr lang="en-US" dirty="0" smtClean="0"/>
              <a:t>Bodily injury, sickness or death</a:t>
            </a:r>
          </a:p>
          <a:p>
            <a:r>
              <a:rPr lang="en-US" dirty="0" smtClean="0"/>
              <a:t>Damage to other property</a:t>
            </a:r>
          </a:p>
          <a:p>
            <a:r>
              <a:rPr lang="en-US" dirty="0" smtClean="0"/>
              <a:t>Difficult to value</a:t>
            </a:r>
          </a:p>
        </p:txBody>
      </p:sp>
    </p:spTree>
    <p:extLst>
      <p:ext uri="{BB962C8B-B14F-4D97-AF65-F5344CB8AC3E}">
        <p14:creationId xmlns:p14="http://schemas.microsoft.com/office/powerpoint/2010/main" val="110715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111" y="2133600"/>
            <a:ext cx="11645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/>
              <a:t>What’s the worst thing that can happen?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risk?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524000"/>
            <a:ext cx="4933950" cy="36957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Liability Limits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362200"/>
            <a:ext cx="5048250" cy="3619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4869" y="2133600"/>
            <a:ext cx="854022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/>
              <a:t>Risk = Exposure</a:t>
            </a:r>
          </a:p>
          <a:p>
            <a:pPr algn="ctr"/>
            <a:endParaRPr lang="en-US" sz="5400" dirty="0"/>
          </a:p>
          <a:p>
            <a:pPr algn="ctr"/>
            <a:r>
              <a:rPr lang="en-US" sz="5400" i="1" dirty="0" smtClean="0"/>
              <a:t>Probability </a:t>
            </a:r>
            <a:r>
              <a:rPr lang="en-US" sz="5400" dirty="0" smtClean="0"/>
              <a:t>of Loss or Damage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risk?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9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Manage Risk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Accept it: Performance Obligations</a:t>
            </a:r>
          </a:p>
          <a:p>
            <a:r>
              <a:rPr lang="en-US" sz="3600" dirty="0" smtClean="0"/>
              <a:t>Avoid it: Unacceptable or Catastrophic Risks</a:t>
            </a:r>
          </a:p>
          <a:p>
            <a:r>
              <a:rPr lang="en-US" sz="3600" dirty="0" smtClean="0"/>
              <a:t>Abate it: Learn/Improve/Plan; QC/QM</a:t>
            </a:r>
          </a:p>
          <a:p>
            <a:r>
              <a:rPr lang="en-US" sz="3600" dirty="0" smtClean="0"/>
              <a:t>Allocate it: Contract responsibilities</a:t>
            </a:r>
          </a:p>
          <a:p>
            <a:r>
              <a:rPr lang="en-US" sz="3600" dirty="0" smtClean="0"/>
              <a:t>Finance it: Buy (or require) Insurance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088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73285431"/>
              </p:ext>
            </p:extLst>
          </p:nvPr>
        </p:nvGraphicFramePr>
        <p:xfrm>
          <a:off x="2032000" y="71966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68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8" t="345" r="348" b="-345"/>
          <a:stretch/>
        </p:blipFill>
        <p:spPr>
          <a:xfrm>
            <a:off x="2029616" y="694707"/>
            <a:ext cx="8132769" cy="54685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615" y="694707"/>
            <a:ext cx="8132769" cy="54685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20" y="694707"/>
            <a:ext cx="8128763" cy="54712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959" y="694707"/>
            <a:ext cx="8131687" cy="54693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4699" y="692737"/>
            <a:ext cx="8127685" cy="54705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2586" y="2499475"/>
            <a:ext cx="8617515" cy="18570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6300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</a:t>
            </a:r>
          </a:p>
          <a:p>
            <a:r>
              <a:rPr lang="en-US" dirty="0" smtClean="0"/>
              <a:t>General Liability</a:t>
            </a:r>
          </a:p>
          <a:p>
            <a:r>
              <a:rPr lang="en-US" dirty="0" smtClean="0"/>
              <a:t>Professional Liability</a:t>
            </a:r>
          </a:p>
          <a:p>
            <a:r>
              <a:rPr lang="en-US" dirty="0" smtClean="0"/>
              <a:t>Workers Compensation and Employers Liability</a:t>
            </a:r>
          </a:p>
          <a:p>
            <a:r>
              <a:rPr lang="en-US" dirty="0" smtClean="0"/>
              <a:t>Automobile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Owner’s Property (Fire)</a:t>
            </a:r>
          </a:p>
          <a:p>
            <a:r>
              <a:rPr lang="en-US" dirty="0" smtClean="0"/>
              <a:t>Builders Risk</a:t>
            </a:r>
          </a:p>
          <a:p>
            <a:r>
              <a:rPr lang="en-US" dirty="0" smtClean="0"/>
              <a:t>Inland Marine</a:t>
            </a:r>
          </a:p>
          <a:p>
            <a:r>
              <a:rPr lang="en-US" dirty="0" smtClean="0"/>
              <a:t>Installation Floaters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Builders Risk –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Builder’s</a:t>
            </a:r>
            <a:r>
              <a:rPr lang="en-US" dirty="0" smtClean="0"/>
              <a:t> Risk</a:t>
            </a:r>
          </a:p>
          <a:p>
            <a:r>
              <a:rPr lang="en-US" dirty="0" smtClean="0"/>
              <a:t>Construction contracts are </a:t>
            </a:r>
            <a:r>
              <a:rPr lang="en-US" i="1" dirty="0" smtClean="0"/>
              <a:t>indivisible</a:t>
            </a:r>
          </a:p>
          <a:p>
            <a:pPr lvl="1"/>
            <a:r>
              <a:rPr lang="en-US" dirty="0" smtClean="0"/>
              <a:t>Progress payments don’t excuse performance</a:t>
            </a:r>
          </a:p>
          <a:p>
            <a:pPr lvl="1"/>
            <a:r>
              <a:rPr lang="en-US" dirty="0" smtClean="0"/>
              <a:t>Obligation is to deliver completed building</a:t>
            </a:r>
          </a:p>
          <a:p>
            <a:r>
              <a:rPr lang="en-US" dirty="0" smtClean="0"/>
              <a:t>Covers all parties’ interest in project: Owner, GC, subs</a:t>
            </a:r>
          </a:p>
          <a:p>
            <a:r>
              <a:rPr lang="en-US" dirty="0" smtClean="0"/>
              <a:t>GC must purchase</a:t>
            </a:r>
          </a:p>
          <a:p>
            <a:pPr lvl="1"/>
            <a:r>
              <a:rPr lang="en-US" dirty="0" smtClean="0"/>
              <a:t>IRF can’t insure non-government interests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Beware: only policy owner may be entitled to cancellation notice</a:t>
            </a:r>
          </a:p>
          <a:p>
            <a:r>
              <a:rPr lang="en-US" dirty="0" smtClean="0"/>
              <a:t>Subrogation and claim waivers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2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581</Words>
  <Application>Microsoft Office PowerPoint</Application>
  <PresentationFormat>Custom</PresentationFormat>
  <Paragraphs>127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Risk</vt:lpstr>
      <vt:lpstr>What is risk?</vt:lpstr>
      <vt:lpstr>What is risk?</vt:lpstr>
      <vt:lpstr>Ways to Manage Risk</vt:lpstr>
      <vt:lpstr>PowerPoint Presentation</vt:lpstr>
      <vt:lpstr>PowerPoint Presentation</vt:lpstr>
      <vt:lpstr>Insurance Types</vt:lpstr>
      <vt:lpstr>Property Insurance</vt:lpstr>
      <vt:lpstr>Builders Risk – The Good</vt:lpstr>
      <vt:lpstr>Builders Risk – the Not-So-Good</vt:lpstr>
      <vt:lpstr>Builders Risk – Do You Even Need It?</vt:lpstr>
      <vt:lpstr>Builders Risk Limits</vt:lpstr>
      <vt:lpstr>Liability Insurance – Policy Basis</vt:lpstr>
      <vt:lpstr>Commercial General Liability Insurance</vt:lpstr>
      <vt:lpstr>CGL: What’s covered?</vt:lpstr>
      <vt:lpstr>CGL: What triggers?</vt:lpstr>
      <vt:lpstr>CGL: How much?</vt:lpstr>
      <vt:lpstr>CGL: How much more?</vt:lpstr>
      <vt:lpstr>CGL: How much more (more)?</vt:lpstr>
      <vt:lpstr>General Liability Limits</vt:lpstr>
      <vt:lpstr>Limits Computer</vt:lpstr>
    </vt:vector>
  </TitlesOfParts>
  <Company>SC Budget and Control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Dixon Robertson III</dc:creator>
  <cp:lastModifiedBy>L. Vaughan</cp:lastModifiedBy>
  <cp:revision>15</cp:revision>
  <dcterms:created xsi:type="dcterms:W3CDTF">2017-10-19T02:17:11Z</dcterms:created>
  <dcterms:modified xsi:type="dcterms:W3CDTF">2017-11-02T19:21:54Z</dcterms:modified>
</cp:coreProperties>
</file>